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media/image6.jpg" ContentType="image/jpg"/>
  <Override PartName="/ppt/media/image7.jpg" ContentType="image/jpg"/>
  <Override PartName="/ppt/media/image19.jpg" ContentType="image/jpg"/>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7"/>
    <p:sldMasterId id="2147483742" r:id="rId8"/>
  </p:sldMasterIdLst>
  <p:notesMasterIdLst>
    <p:notesMasterId r:id="rId27"/>
  </p:notesMasterIdLst>
  <p:handoutMasterIdLst>
    <p:handoutMasterId r:id="rId28"/>
  </p:handoutMasterIdLst>
  <p:sldIdLst>
    <p:sldId id="394" r:id="rId9"/>
    <p:sldId id="1546" r:id="rId10"/>
    <p:sldId id="446" r:id="rId11"/>
    <p:sldId id="409" r:id="rId12"/>
    <p:sldId id="407" r:id="rId13"/>
    <p:sldId id="447" r:id="rId14"/>
    <p:sldId id="448" r:id="rId15"/>
    <p:sldId id="442" r:id="rId16"/>
    <p:sldId id="449" r:id="rId17"/>
    <p:sldId id="450" r:id="rId18"/>
    <p:sldId id="451" r:id="rId19"/>
    <p:sldId id="1547" r:id="rId20"/>
    <p:sldId id="1542" r:id="rId21"/>
    <p:sldId id="737" r:id="rId22"/>
    <p:sldId id="1541" r:id="rId23"/>
    <p:sldId id="1544" r:id="rId24"/>
    <p:sldId id="452" r:id="rId25"/>
    <p:sldId id="1548" r:id="rId26"/>
  </p:sldIdLst>
  <p:sldSz cx="9144000" cy="5715000" type="screen16x10"/>
  <p:notesSz cx="20104100" cy="11309350"/>
  <p:embeddedFontLst>
    <p:embeddedFont>
      <p:font typeface="Webdings" panose="05030102010509060703" pitchFamily="18" charset="2"/>
      <p:regular r:id="rId29"/>
    </p:embeddedFont>
    <p:embeddedFont>
      <p:font typeface="Roboto Cn" pitchFamily="2" charset="0"/>
      <p:regular r:id="rId30"/>
      <p:bold r:id="rId31"/>
      <p:boldItalic r:id="rId32"/>
    </p:embeddedFont>
    <p:embeddedFont>
      <p:font typeface="Roboto Condensed" pitchFamily="2" charset="0"/>
      <p:regular r:id="rId33"/>
      <p:bold r:id="rId34"/>
      <p:italic r:id="rId35"/>
      <p:boldItalic r:id="rId36"/>
    </p:embeddedFont>
    <p:embeddedFont>
      <p:font typeface="Calibri Light" panose="020F0302020204030204" pitchFamily="34" charset="0"/>
      <p:regular r:id="rId37"/>
      <p:italic r:id="rId38"/>
    </p:embeddedFont>
    <p:embeddedFont>
      <p:font typeface="Roboto Medium" pitchFamily="2" charset="0"/>
      <p:regular r:id="rId39"/>
      <p:italic r:id="rId40"/>
    </p:embeddedFont>
    <p:embeddedFont>
      <p:font typeface="Trebuchet MS" panose="020B0603020202020204" pitchFamily="34" charset="0"/>
      <p:regular r:id="rId41"/>
      <p:bold r:id="rId42"/>
      <p:italic r:id="rId43"/>
      <p:boldItalic r:id="rId44"/>
    </p:embeddedFont>
    <p:embeddedFont>
      <p:font typeface="Arial Narrow" panose="020B0606020202030204" pitchFamily="34" charset="0"/>
      <p:regular r:id="rId45"/>
      <p:bold r:id="rId46"/>
      <p:italic r:id="rId47"/>
      <p:boldItalic r:id="rId48"/>
    </p:embeddedFont>
    <p:embeddedFont>
      <p:font typeface="Roboto Condensed Light" pitchFamily="2" charset="0"/>
      <p:regular r:id="rId49"/>
      <p:italic r:id="rId50"/>
    </p:embeddedFont>
    <p:embeddedFont>
      <p:font typeface="Calibri" panose="020F0502020204030204" pitchFamily="34" charset="0"/>
      <p:regular r:id="rId51"/>
      <p:bold r:id="rId52"/>
      <p:italic r:id="rId53"/>
      <p:boldItalic r:id="rId54"/>
    </p:embeddedFont>
    <p:embeddedFont>
      <p:font typeface="Tahoma" panose="020B0604030504040204" pitchFamily="34" charset="0"/>
      <p:regular r:id="rId55"/>
      <p:bold r:id="rId56"/>
    </p:embeddedFont>
  </p:embeddedFontLst>
  <p:defaultTextStyle>
    <a:defPPr>
      <a:defRPr lang="ru-RU"/>
    </a:defPPr>
    <a:lvl1pPr marL="0" algn="l" defTabSz="432511" rtl="0" eaLnBrk="1" latinLnBrk="0" hangingPunct="1">
      <a:defRPr sz="851" kern="1200">
        <a:solidFill>
          <a:schemeClr val="tx1"/>
        </a:solidFill>
        <a:latin typeface="+mn-lt"/>
        <a:ea typeface="+mn-ea"/>
        <a:cs typeface="+mn-cs"/>
      </a:defRPr>
    </a:lvl1pPr>
    <a:lvl2pPr marL="216256" algn="l" defTabSz="432511" rtl="0" eaLnBrk="1" latinLnBrk="0" hangingPunct="1">
      <a:defRPr sz="851" kern="1200">
        <a:solidFill>
          <a:schemeClr val="tx1"/>
        </a:solidFill>
        <a:latin typeface="+mn-lt"/>
        <a:ea typeface="+mn-ea"/>
        <a:cs typeface="+mn-cs"/>
      </a:defRPr>
    </a:lvl2pPr>
    <a:lvl3pPr marL="432511" algn="l" defTabSz="432511" rtl="0" eaLnBrk="1" latinLnBrk="0" hangingPunct="1">
      <a:defRPr sz="851" kern="1200">
        <a:solidFill>
          <a:schemeClr val="tx1"/>
        </a:solidFill>
        <a:latin typeface="+mn-lt"/>
        <a:ea typeface="+mn-ea"/>
        <a:cs typeface="+mn-cs"/>
      </a:defRPr>
    </a:lvl3pPr>
    <a:lvl4pPr marL="648767" algn="l" defTabSz="432511" rtl="0" eaLnBrk="1" latinLnBrk="0" hangingPunct="1">
      <a:defRPr sz="851" kern="1200">
        <a:solidFill>
          <a:schemeClr val="tx1"/>
        </a:solidFill>
        <a:latin typeface="+mn-lt"/>
        <a:ea typeface="+mn-ea"/>
        <a:cs typeface="+mn-cs"/>
      </a:defRPr>
    </a:lvl4pPr>
    <a:lvl5pPr marL="865022" algn="l" defTabSz="432511" rtl="0" eaLnBrk="1" latinLnBrk="0" hangingPunct="1">
      <a:defRPr sz="851" kern="1200">
        <a:solidFill>
          <a:schemeClr val="tx1"/>
        </a:solidFill>
        <a:latin typeface="+mn-lt"/>
        <a:ea typeface="+mn-ea"/>
        <a:cs typeface="+mn-cs"/>
      </a:defRPr>
    </a:lvl5pPr>
    <a:lvl6pPr marL="1081278" algn="l" defTabSz="432511" rtl="0" eaLnBrk="1" latinLnBrk="0" hangingPunct="1">
      <a:defRPr sz="851" kern="1200">
        <a:solidFill>
          <a:schemeClr val="tx1"/>
        </a:solidFill>
        <a:latin typeface="+mn-lt"/>
        <a:ea typeface="+mn-ea"/>
        <a:cs typeface="+mn-cs"/>
      </a:defRPr>
    </a:lvl6pPr>
    <a:lvl7pPr marL="1297534" algn="l" defTabSz="432511" rtl="0" eaLnBrk="1" latinLnBrk="0" hangingPunct="1">
      <a:defRPr sz="851" kern="1200">
        <a:solidFill>
          <a:schemeClr val="tx1"/>
        </a:solidFill>
        <a:latin typeface="+mn-lt"/>
        <a:ea typeface="+mn-ea"/>
        <a:cs typeface="+mn-cs"/>
      </a:defRPr>
    </a:lvl7pPr>
    <a:lvl8pPr marL="1513789" algn="l" defTabSz="432511" rtl="0" eaLnBrk="1" latinLnBrk="0" hangingPunct="1">
      <a:defRPr sz="851" kern="1200">
        <a:solidFill>
          <a:schemeClr val="tx1"/>
        </a:solidFill>
        <a:latin typeface="+mn-lt"/>
        <a:ea typeface="+mn-ea"/>
        <a:cs typeface="+mn-cs"/>
      </a:defRPr>
    </a:lvl8pPr>
    <a:lvl9pPr marL="1730045" algn="l" defTabSz="432511" rtl="0" eaLnBrk="1" latinLnBrk="0" hangingPunct="1">
      <a:defRPr sz="85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562" userDrawn="1">
          <p15:clr>
            <a:srgbClr val="A4A3A4"/>
          </p15:clr>
        </p15:guide>
        <p15:guide id="2" pos="63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Olga Nikolaeva" initials="ON" lastIdx="1" clrIdx="6">
    <p:extLst>
      <p:ext uri="{19B8F6BF-5375-455C-9EA6-DF929625EA0E}">
        <p15:presenceInfo xmlns:p15="http://schemas.microsoft.com/office/powerpoint/2012/main" userId="S-1-5-21-1010984128-1331804826-3892594484-17250" providerId="AD"/>
      </p:ext>
    </p:extLst>
  </p:cmAuthor>
  <p:cmAuthor id="1" name="Arina Vasilieva" initials="AV" lastIdx="23" clrIdx="0">
    <p:extLst>
      <p:ext uri="{19B8F6BF-5375-455C-9EA6-DF929625EA0E}">
        <p15:presenceInfo xmlns:p15="http://schemas.microsoft.com/office/powerpoint/2012/main" userId="S-1-5-21-1010984128-1331804826-3892594484-14261" providerId="AD"/>
      </p:ext>
    </p:extLst>
  </p:cmAuthor>
  <p:cmAuthor id="8" name="Alisa Ermolaeva" initials="AE [2]" lastIdx="1" clrIdx="7">
    <p:extLst>
      <p:ext uri="{19B8F6BF-5375-455C-9EA6-DF929625EA0E}">
        <p15:presenceInfo xmlns:p15="http://schemas.microsoft.com/office/powerpoint/2012/main" userId="S::Alisa.Ermolaeva@icl-services.com::256b33d6-f464-4b90-9ab7-3e52aef2cb42" providerId="AD"/>
      </p:ext>
    </p:extLst>
  </p:cmAuthor>
  <p:cmAuthor id="2" name="Alisa Ermolaeva" initials="AE" lastIdx="11" clrIdx="1">
    <p:extLst>
      <p:ext uri="{19B8F6BF-5375-455C-9EA6-DF929625EA0E}">
        <p15:presenceInfo xmlns:p15="http://schemas.microsoft.com/office/powerpoint/2012/main" userId="S-1-5-21-1010984128-1331804826-3892594484-14266" providerId="AD"/>
      </p:ext>
    </p:extLst>
  </p:cmAuthor>
  <p:cmAuthor id="3" name="Daliya Ilyasova" initials="DI" lastIdx="3" clrIdx="2">
    <p:extLst>
      <p:ext uri="{19B8F6BF-5375-455C-9EA6-DF929625EA0E}">
        <p15:presenceInfo xmlns:p15="http://schemas.microsoft.com/office/powerpoint/2012/main" userId="S-1-5-21-1010984128-1331804826-3892594484-13348" providerId="AD"/>
      </p:ext>
    </p:extLst>
  </p:cmAuthor>
  <p:cmAuthor id="4" name="Natalya Zheltova" initials="NZ" lastIdx="38" clrIdx="3">
    <p:extLst>
      <p:ext uri="{19B8F6BF-5375-455C-9EA6-DF929625EA0E}">
        <p15:presenceInfo xmlns:p15="http://schemas.microsoft.com/office/powerpoint/2012/main" userId="S-1-5-21-1010984128-1331804826-3892594484-19809" providerId="AD"/>
      </p:ext>
    </p:extLst>
  </p:cmAuthor>
  <p:cmAuthor id="5" name="Renata Abaidullina" initials="RA" lastIdx="13" clrIdx="4">
    <p:extLst>
      <p:ext uri="{19B8F6BF-5375-455C-9EA6-DF929625EA0E}">
        <p15:presenceInfo xmlns:p15="http://schemas.microsoft.com/office/powerpoint/2012/main" userId="S-1-5-21-1010984128-1331804826-3892594484-22073" providerId="AD"/>
      </p:ext>
    </p:extLst>
  </p:cmAuthor>
  <p:cmAuthor id="6" name="Diana Kolesnikova" initials="DK" lastIdx="56" clrIdx="5">
    <p:extLst>
      <p:ext uri="{19B8F6BF-5375-455C-9EA6-DF929625EA0E}">
        <p15:presenceInfo xmlns:p15="http://schemas.microsoft.com/office/powerpoint/2012/main" userId="S-1-5-21-1010984128-1331804826-3892594484-17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466"/>
    <a:srgbClr val="EAEAEA"/>
    <a:srgbClr val="E6E6E6"/>
    <a:srgbClr val="97F650"/>
    <a:srgbClr val="FF7401"/>
    <a:srgbClr val="6BA42C"/>
    <a:srgbClr val="55555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6"/>
  </p:normalViewPr>
  <p:slideViewPr>
    <p:cSldViewPr>
      <p:cViewPr varScale="1">
        <p:scale>
          <a:sx n="78" d="100"/>
          <a:sy n="78" d="100"/>
        </p:scale>
        <p:origin x="192" y="60"/>
      </p:cViewPr>
      <p:guideLst>
        <p:guide orient="horz" pos="1455"/>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212" y="60"/>
      </p:cViewPr>
      <p:guideLst>
        <p:guide orient="horz" pos="3562"/>
        <p:guide pos="633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1.fntdata"/><Relationship Id="rId21" Type="http://schemas.openxmlformats.org/officeDocument/2006/relationships/slide" Target="slides/slide13.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font" Target="fonts/font1.fntdata"/><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Master" Target="slideMasters/slideMaster2.xml"/><Relationship Id="rId51"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BC72F15D-EB24-C645-A736-B0D236F8AA15}" type="datetimeFigureOut">
              <a:t>29.08.2022</a:t>
            </a:fld>
            <a:endParaRPr lang="en-US"/>
          </a:p>
        </p:txBody>
      </p:sp>
      <p:sp>
        <p:nvSpPr>
          <p:cNvPr id="4" name="Footer Placeholder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0D1DB470-4DF8-7A4D-B867-6704FC0E8662}" type="slidenum">
              <a:t>‹#›</a:t>
            </a:fld>
            <a:endParaRPr lang="en-US"/>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2A3F1D55-F1B6-4714-AD0E-5767BF7C3897}" type="datetimeFigureOut">
              <a:rPr lang="ru-RU" smtClean="0"/>
              <a:t>29.08.2022</a:t>
            </a:fld>
            <a:endParaRPr lang="ru-RU"/>
          </a:p>
        </p:txBody>
      </p:sp>
      <p:sp>
        <p:nvSpPr>
          <p:cNvPr id="4" name="Образ слайда 3"/>
          <p:cNvSpPr>
            <a:spLocks noGrp="1" noRot="1" noChangeAspect="1"/>
          </p:cNvSpPr>
          <p:nvPr>
            <p:ph type="sldImg" idx="2"/>
          </p:nvPr>
        </p:nvSpPr>
        <p:spPr>
          <a:xfrm>
            <a:off x="6657975" y="847725"/>
            <a:ext cx="6788150" cy="4241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61F8D764-218C-4E98-A6C8-E0419FCBAF01}" type="slidenum">
              <a:rPr lang="ru-RU" smtClean="0"/>
              <a:t>‹#›</a:t>
            </a:fld>
            <a:endParaRPr lang="ru-RU"/>
          </a:p>
        </p:txBody>
      </p:sp>
    </p:spTree>
    <p:extLst>
      <p:ext uri="{BB962C8B-B14F-4D97-AF65-F5344CB8AC3E}">
        <p14:creationId xmlns:p14="http://schemas.microsoft.com/office/powerpoint/2010/main" val="2875692750"/>
      </p:ext>
    </p:extLst>
  </p:cSld>
  <p:clrMap bg1="lt1" tx1="dk1" bg2="lt2" tx2="dk2" accent1="accent1" accent2="accent2" accent3="accent3" accent4="accent4" accent5="accent5" accent6="accent6" hlink="hlink" folHlink="folHlink"/>
  <p:notesStyle>
    <a:lvl1pPr marL="0" algn="l" defTabSz="432511" rtl="0" eaLnBrk="1" latinLnBrk="0" hangingPunct="1">
      <a:defRPr sz="568" kern="1200">
        <a:solidFill>
          <a:schemeClr val="tx1"/>
        </a:solidFill>
        <a:latin typeface="+mn-lt"/>
        <a:ea typeface="+mn-ea"/>
        <a:cs typeface="+mn-cs"/>
      </a:defRPr>
    </a:lvl1pPr>
    <a:lvl2pPr marL="216256" algn="l" defTabSz="432511" rtl="0" eaLnBrk="1" latinLnBrk="0" hangingPunct="1">
      <a:defRPr sz="568" kern="1200">
        <a:solidFill>
          <a:schemeClr val="tx1"/>
        </a:solidFill>
        <a:latin typeface="+mn-lt"/>
        <a:ea typeface="+mn-ea"/>
        <a:cs typeface="+mn-cs"/>
      </a:defRPr>
    </a:lvl2pPr>
    <a:lvl3pPr marL="432511" algn="l" defTabSz="432511" rtl="0" eaLnBrk="1" latinLnBrk="0" hangingPunct="1">
      <a:defRPr sz="568" kern="1200">
        <a:solidFill>
          <a:schemeClr val="tx1"/>
        </a:solidFill>
        <a:latin typeface="+mn-lt"/>
        <a:ea typeface="+mn-ea"/>
        <a:cs typeface="+mn-cs"/>
      </a:defRPr>
    </a:lvl3pPr>
    <a:lvl4pPr marL="648767" algn="l" defTabSz="432511" rtl="0" eaLnBrk="1" latinLnBrk="0" hangingPunct="1">
      <a:defRPr sz="568" kern="1200">
        <a:solidFill>
          <a:schemeClr val="tx1"/>
        </a:solidFill>
        <a:latin typeface="+mn-lt"/>
        <a:ea typeface="+mn-ea"/>
        <a:cs typeface="+mn-cs"/>
      </a:defRPr>
    </a:lvl4pPr>
    <a:lvl5pPr marL="865022" algn="l" defTabSz="432511" rtl="0" eaLnBrk="1" latinLnBrk="0" hangingPunct="1">
      <a:defRPr sz="568" kern="1200">
        <a:solidFill>
          <a:schemeClr val="tx1"/>
        </a:solidFill>
        <a:latin typeface="+mn-lt"/>
        <a:ea typeface="+mn-ea"/>
        <a:cs typeface="+mn-cs"/>
      </a:defRPr>
    </a:lvl5pPr>
    <a:lvl6pPr marL="1081278" algn="l" defTabSz="432511" rtl="0" eaLnBrk="1" latinLnBrk="0" hangingPunct="1">
      <a:defRPr sz="568" kern="1200">
        <a:solidFill>
          <a:schemeClr val="tx1"/>
        </a:solidFill>
        <a:latin typeface="+mn-lt"/>
        <a:ea typeface="+mn-ea"/>
        <a:cs typeface="+mn-cs"/>
      </a:defRPr>
    </a:lvl6pPr>
    <a:lvl7pPr marL="1297534" algn="l" defTabSz="432511" rtl="0" eaLnBrk="1" latinLnBrk="0" hangingPunct="1">
      <a:defRPr sz="568" kern="1200">
        <a:solidFill>
          <a:schemeClr val="tx1"/>
        </a:solidFill>
        <a:latin typeface="+mn-lt"/>
        <a:ea typeface="+mn-ea"/>
        <a:cs typeface="+mn-cs"/>
      </a:defRPr>
    </a:lvl7pPr>
    <a:lvl8pPr marL="1513789" algn="l" defTabSz="432511" rtl="0" eaLnBrk="1" latinLnBrk="0" hangingPunct="1">
      <a:defRPr sz="568" kern="1200">
        <a:solidFill>
          <a:schemeClr val="tx1"/>
        </a:solidFill>
        <a:latin typeface="+mn-lt"/>
        <a:ea typeface="+mn-ea"/>
        <a:cs typeface="+mn-cs"/>
      </a:defRPr>
    </a:lvl8pPr>
    <a:lvl9pPr marL="1730045" algn="l" defTabSz="432511" rtl="0" eaLnBrk="1" latinLnBrk="0" hangingPunct="1">
      <a:defRPr sz="56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657975" y="847725"/>
            <a:ext cx="6788150" cy="42418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8D764-218C-4E98-A6C8-E0419FCBAF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83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657975" y="847725"/>
            <a:ext cx="6788150" cy="42418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8D764-218C-4E98-A6C8-E0419FCBAF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00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657975" y="847725"/>
            <a:ext cx="6788150" cy="42418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8D764-218C-4E98-A6C8-E0419FCBAF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99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657975" y="847725"/>
            <a:ext cx="6788150" cy="42418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8D764-218C-4E98-A6C8-E0419FCBAF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161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58" name="Рисунок 57" descr="Изображение выглядит как текст, здание, небо, внешний&#10;&#10;Автоматически созданное описание">
            <a:extLst>
              <a:ext uri="{FF2B5EF4-FFF2-40B4-BE49-F238E27FC236}">
                <a16:creationId xmlns:a16="http://schemas.microsoft.com/office/drawing/2014/main" id="{2158C50E-E11C-4FEE-9B8E-43E14A155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0" y="-76"/>
            <a:ext cx="9142751" cy="5713819"/>
          </a:xfrm>
          <a:prstGeom prst="rect">
            <a:avLst/>
          </a:prstGeom>
        </p:spPr>
      </p:pic>
      <p:grpSp>
        <p:nvGrpSpPr>
          <p:cNvPr id="59" name="Группа 58">
            <a:extLst>
              <a:ext uri="{FF2B5EF4-FFF2-40B4-BE49-F238E27FC236}">
                <a16:creationId xmlns:a16="http://schemas.microsoft.com/office/drawing/2014/main" id="{B5038FDD-57E6-4EB2-A0A3-E92A60F4BBF2}"/>
              </a:ext>
            </a:extLst>
          </p:cNvPr>
          <p:cNvGrpSpPr/>
          <p:nvPr userDrawn="1"/>
        </p:nvGrpSpPr>
        <p:grpSpPr>
          <a:xfrm>
            <a:off x="-1" y="-75"/>
            <a:ext cx="5661211" cy="5714336"/>
            <a:chOff x="-2" y="-149"/>
            <a:chExt cx="12446801" cy="11308036"/>
          </a:xfrm>
        </p:grpSpPr>
        <p:sp>
          <p:nvSpPr>
            <p:cNvPr id="60" name="Полилиния: фигура 59">
              <a:extLst>
                <a:ext uri="{FF2B5EF4-FFF2-40B4-BE49-F238E27FC236}">
                  <a16:creationId xmlns:a16="http://schemas.microsoft.com/office/drawing/2014/main" id="{9B950453-9BAB-47B4-8388-385472C3EDA5}"/>
                </a:ext>
              </a:extLst>
            </p:cNvPr>
            <p:cNvSpPr/>
            <p:nvPr userDrawn="1"/>
          </p:nvSpPr>
          <p:spPr>
            <a:xfrm>
              <a:off x="-2" y="-149"/>
              <a:ext cx="9334810" cy="5653731"/>
            </a:xfrm>
            <a:custGeom>
              <a:avLst/>
              <a:gdLst>
                <a:gd name="connsiteX0" fmla="*/ 7772534 w 9334810"/>
                <a:gd name="connsiteY0" fmla="*/ 1885702 h 5653731"/>
                <a:gd name="connsiteX1" fmla="*/ 7772534 w 9334810"/>
                <a:gd name="connsiteY1" fmla="*/ 1893519 h 5653731"/>
                <a:gd name="connsiteX2" fmla="*/ 7778988 w 9334810"/>
                <a:gd name="connsiteY2" fmla="*/ 1885704 h 5653731"/>
                <a:gd name="connsiteX3" fmla="*/ 0 w 9334810"/>
                <a:gd name="connsiteY3" fmla="*/ 0 h 5653731"/>
                <a:gd name="connsiteX4" fmla="*/ 6217197 w 9334810"/>
                <a:gd name="connsiteY4" fmla="*/ 0 h 5653731"/>
                <a:gd name="connsiteX5" fmla="*/ 6217197 w 9334810"/>
                <a:gd name="connsiteY5" fmla="*/ 8961 h 5653731"/>
                <a:gd name="connsiteX6" fmla="*/ 6223989 w 9334810"/>
                <a:gd name="connsiteY6" fmla="*/ 736 h 5653731"/>
                <a:gd name="connsiteX7" fmla="*/ 7779231 w 9334810"/>
                <a:gd name="connsiteY7" fmla="*/ 1885410 h 5653731"/>
                <a:gd name="connsiteX8" fmla="*/ 7779473 w 9334810"/>
                <a:gd name="connsiteY8" fmla="*/ 1885116 h 5653731"/>
                <a:gd name="connsiteX9" fmla="*/ 9333966 w 9334810"/>
                <a:gd name="connsiteY9" fmla="*/ 3768912 h 5653731"/>
                <a:gd name="connsiteX10" fmla="*/ 9334810 w 9334810"/>
                <a:gd name="connsiteY10" fmla="*/ 3768912 h 5653731"/>
                <a:gd name="connsiteX11" fmla="*/ 9334388 w 9334810"/>
                <a:gd name="connsiteY11" fmla="*/ 3769424 h 5653731"/>
                <a:gd name="connsiteX12" fmla="*/ 9334810 w 9334810"/>
                <a:gd name="connsiteY12" fmla="*/ 3769935 h 5653731"/>
                <a:gd name="connsiteX13" fmla="*/ 9333966 w 9334810"/>
                <a:gd name="connsiteY13" fmla="*/ 3769935 h 5653731"/>
                <a:gd name="connsiteX14" fmla="*/ 7779473 w 9334810"/>
                <a:gd name="connsiteY14" fmla="*/ 5653731 h 5653731"/>
                <a:gd name="connsiteX15" fmla="*/ 7772534 w 9334810"/>
                <a:gd name="connsiteY15" fmla="*/ 5645329 h 5653731"/>
                <a:gd name="connsiteX16" fmla="*/ 7772534 w 9334810"/>
                <a:gd name="connsiteY16" fmla="*/ 5653728 h 5653731"/>
                <a:gd name="connsiteX17" fmla="*/ 6217197 w 9334810"/>
                <a:gd name="connsiteY17" fmla="*/ 5653728 h 5653731"/>
                <a:gd name="connsiteX18" fmla="*/ 3422651 w 9334810"/>
                <a:gd name="connsiteY18" fmla="*/ 5653728 h 5653731"/>
                <a:gd name="connsiteX19" fmla="*/ 0 w 9334810"/>
                <a:gd name="connsiteY19" fmla="*/ 5653728 h 565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4810" h="5653731">
                  <a:moveTo>
                    <a:pt x="7772534" y="1885702"/>
                  </a:moveTo>
                  <a:lnTo>
                    <a:pt x="7772534" y="1893519"/>
                  </a:lnTo>
                  <a:lnTo>
                    <a:pt x="7778988" y="1885704"/>
                  </a:lnTo>
                  <a:close/>
                  <a:moveTo>
                    <a:pt x="0" y="0"/>
                  </a:moveTo>
                  <a:lnTo>
                    <a:pt x="6217197" y="0"/>
                  </a:lnTo>
                  <a:lnTo>
                    <a:pt x="6217197" y="8961"/>
                  </a:lnTo>
                  <a:lnTo>
                    <a:pt x="6223989" y="736"/>
                  </a:lnTo>
                  <a:lnTo>
                    <a:pt x="7779231" y="1885410"/>
                  </a:lnTo>
                  <a:lnTo>
                    <a:pt x="7779473" y="1885116"/>
                  </a:lnTo>
                  <a:lnTo>
                    <a:pt x="9333966" y="3768912"/>
                  </a:lnTo>
                  <a:lnTo>
                    <a:pt x="9334810" y="3768912"/>
                  </a:lnTo>
                  <a:lnTo>
                    <a:pt x="9334388" y="3769424"/>
                  </a:lnTo>
                  <a:lnTo>
                    <a:pt x="9334810" y="3769935"/>
                  </a:lnTo>
                  <a:lnTo>
                    <a:pt x="9333966" y="3769935"/>
                  </a:lnTo>
                  <a:lnTo>
                    <a:pt x="7779473" y="5653731"/>
                  </a:lnTo>
                  <a:lnTo>
                    <a:pt x="7772534" y="5645329"/>
                  </a:lnTo>
                  <a:lnTo>
                    <a:pt x="7772534" y="5653728"/>
                  </a:lnTo>
                  <a:lnTo>
                    <a:pt x="6217197" y="5653728"/>
                  </a:lnTo>
                  <a:lnTo>
                    <a:pt x="3422651" y="5653728"/>
                  </a:lnTo>
                  <a:lnTo>
                    <a:pt x="0" y="56537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387"/>
            </a:p>
          </p:txBody>
        </p:sp>
        <p:sp>
          <p:nvSpPr>
            <p:cNvPr id="61" name="Полилиния: фигура 60">
              <a:extLst>
                <a:ext uri="{FF2B5EF4-FFF2-40B4-BE49-F238E27FC236}">
                  <a16:creationId xmlns:a16="http://schemas.microsoft.com/office/drawing/2014/main" id="{C95236E7-776F-40AB-A6A5-77C1B4F240A9}"/>
                </a:ext>
              </a:extLst>
            </p:cNvPr>
            <p:cNvSpPr/>
            <p:nvPr userDrawn="1"/>
          </p:nvSpPr>
          <p:spPr>
            <a:xfrm>
              <a:off x="6223984" y="295"/>
              <a:ext cx="3111406" cy="1884964"/>
            </a:xfrm>
            <a:custGeom>
              <a:avLst/>
              <a:gdLst>
                <a:gd name="connsiteX0" fmla="*/ 484797 w 969366"/>
                <a:gd name="connsiteY0" fmla="*/ 587265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5"/>
                  </a:moveTo>
                  <a:lnTo>
                    <a:pt x="969366" y="0"/>
                  </a:lnTo>
                  <a:lnTo>
                    <a:pt x="0" y="228"/>
                  </a:lnTo>
                  <a:close/>
                </a:path>
              </a:pathLst>
            </a:custGeom>
            <a:solidFill>
              <a:schemeClr val="accent2"/>
            </a:solidFill>
            <a:ln w="4555" cap="flat">
              <a:noFill/>
              <a:prstDash val="solid"/>
              <a:miter/>
            </a:ln>
          </p:spPr>
          <p:txBody>
            <a:bodyPr rtlCol="0" anchor="ctr"/>
            <a:lstStyle/>
            <a:p>
              <a:endParaRPr lang="ru-RU" sz="387"/>
            </a:p>
          </p:txBody>
        </p:sp>
        <p:sp>
          <p:nvSpPr>
            <p:cNvPr id="62" name="Полилиния: фигура 61">
              <a:extLst>
                <a:ext uri="{FF2B5EF4-FFF2-40B4-BE49-F238E27FC236}">
                  <a16:creationId xmlns:a16="http://schemas.microsoft.com/office/drawing/2014/main" id="{498649DE-462F-479E-9737-CC0D94833A41}"/>
                </a:ext>
              </a:extLst>
            </p:cNvPr>
            <p:cNvSpPr/>
            <p:nvPr/>
          </p:nvSpPr>
          <p:spPr>
            <a:xfrm>
              <a:off x="0" y="5654311"/>
              <a:ext cx="3111406" cy="1884964"/>
            </a:xfrm>
            <a:custGeom>
              <a:avLst/>
              <a:gdLst>
                <a:gd name="connsiteX0" fmla="*/ 484797 w 969366"/>
                <a:gd name="connsiteY0" fmla="*/ 0 h 587265"/>
                <a:gd name="connsiteX1" fmla="*/ 969366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6"/>
                  </a:lnTo>
                  <a:lnTo>
                    <a:pt x="0" y="587037"/>
                  </a:lnTo>
                  <a:close/>
                </a:path>
              </a:pathLst>
            </a:custGeom>
            <a:solidFill>
              <a:schemeClr val="accent3"/>
            </a:solidFill>
            <a:ln w="4555" cap="flat">
              <a:noFill/>
              <a:prstDash val="solid"/>
              <a:miter/>
            </a:ln>
          </p:spPr>
          <p:txBody>
            <a:bodyPr rtlCol="0" anchor="ctr"/>
            <a:lstStyle/>
            <a:p>
              <a:endParaRPr lang="ru-RU" sz="387"/>
            </a:p>
          </p:txBody>
        </p:sp>
        <p:sp>
          <p:nvSpPr>
            <p:cNvPr id="63" name="Полилиния: фигура 62">
              <a:extLst>
                <a:ext uri="{FF2B5EF4-FFF2-40B4-BE49-F238E27FC236}">
                  <a16:creationId xmlns:a16="http://schemas.microsoft.com/office/drawing/2014/main" id="{368681F2-46C0-41AC-96B0-57AAACA60EC2}"/>
                </a:ext>
              </a:extLst>
            </p:cNvPr>
            <p:cNvSpPr/>
            <p:nvPr/>
          </p:nvSpPr>
          <p:spPr>
            <a:xfrm>
              <a:off x="1556069" y="5653723"/>
              <a:ext cx="3111406" cy="1884816"/>
            </a:xfrm>
            <a:custGeom>
              <a:avLst/>
              <a:gdLst>
                <a:gd name="connsiteX0" fmla="*/ 484752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2" y="587220"/>
                  </a:moveTo>
                  <a:lnTo>
                    <a:pt x="969366" y="0"/>
                  </a:lnTo>
                  <a:lnTo>
                    <a:pt x="0" y="228"/>
                  </a:lnTo>
                  <a:close/>
                </a:path>
              </a:pathLst>
            </a:custGeom>
            <a:solidFill>
              <a:schemeClr val="accent2"/>
            </a:solidFill>
            <a:ln w="4555" cap="flat">
              <a:noFill/>
              <a:prstDash val="solid"/>
              <a:miter/>
            </a:ln>
          </p:spPr>
          <p:txBody>
            <a:bodyPr rtlCol="0" anchor="ctr"/>
            <a:lstStyle/>
            <a:p>
              <a:endParaRPr lang="ru-RU" sz="387"/>
            </a:p>
          </p:txBody>
        </p:sp>
        <p:sp>
          <p:nvSpPr>
            <p:cNvPr id="64" name="Полилиния: фигура 63">
              <a:extLst>
                <a:ext uri="{FF2B5EF4-FFF2-40B4-BE49-F238E27FC236}">
                  <a16:creationId xmlns:a16="http://schemas.microsoft.com/office/drawing/2014/main" id="{432870D0-FCAE-431C-AD43-19BC17045AC3}"/>
                </a:ext>
              </a:extLst>
            </p:cNvPr>
            <p:cNvSpPr/>
            <p:nvPr/>
          </p:nvSpPr>
          <p:spPr>
            <a:xfrm>
              <a:off x="1556069" y="3769787"/>
              <a:ext cx="3111406" cy="1884964"/>
            </a:xfrm>
            <a:custGeom>
              <a:avLst/>
              <a:gdLst>
                <a:gd name="connsiteX0" fmla="*/ 484752 w 969366"/>
                <a:gd name="connsiteY0" fmla="*/ 0 h 587265"/>
                <a:gd name="connsiteX1" fmla="*/ 969366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6" y="587266"/>
                  </a:lnTo>
                  <a:lnTo>
                    <a:pt x="0" y="587037"/>
                  </a:lnTo>
                  <a:close/>
                </a:path>
              </a:pathLst>
            </a:custGeom>
            <a:solidFill>
              <a:srgbClr val="FF0000"/>
            </a:solidFill>
            <a:ln w="4555" cap="flat">
              <a:noFill/>
              <a:prstDash val="solid"/>
              <a:miter/>
            </a:ln>
          </p:spPr>
          <p:txBody>
            <a:bodyPr rtlCol="0" anchor="ctr"/>
            <a:lstStyle/>
            <a:p>
              <a:endParaRPr lang="ru-RU" sz="387"/>
            </a:p>
          </p:txBody>
        </p:sp>
        <p:sp>
          <p:nvSpPr>
            <p:cNvPr id="65" name="Полилиния: фигура 64">
              <a:extLst>
                <a:ext uri="{FF2B5EF4-FFF2-40B4-BE49-F238E27FC236}">
                  <a16:creationId xmlns:a16="http://schemas.microsoft.com/office/drawing/2014/main" id="{F55A6A23-A731-4515-A4CB-FB14624EA956}"/>
                </a:ext>
              </a:extLst>
            </p:cNvPr>
            <p:cNvSpPr/>
            <p:nvPr/>
          </p:nvSpPr>
          <p:spPr>
            <a:xfrm>
              <a:off x="3111994" y="3769055"/>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solidFill>
              <a:srgbClr val="FF0000"/>
            </a:solidFill>
            <a:ln w="4555" cap="flat">
              <a:noFill/>
              <a:prstDash val="solid"/>
              <a:miter/>
            </a:ln>
          </p:spPr>
          <p:txBody>
            <a:bodyPr rtlCol="0" anchor="ctr"/>
            <a:lstStyle/>
            <a:p>
              <a:endParaRPr lang="ru-RU" sz="387"/>
            </a:p>
          </p:txBody>
        </p:sp>
        <p:sp>
          <p:nvSpPr>
            <p:cNvPr id="66" name="Полилиния: фигура 65">
              <a:extLst>
                <a:ext uri="{FF2B5EF4-FFF2-40B4-BE49-F238E27FC236}">
                  <a16:creationId xmlns:a16="http://schemas.microsoft.com/office/drawing/2014/main" id="{FD529657-27BA-4C6A-BEDE-7A700438AF8A}"/>
                </a:ext>
              </a:extLst>
            </p:cNvPr>
            <p:cNvSpPr/>
            <p:nvPr/>
          </p:nvSpPr>
          <p:spPr>
            <a:xfrm>
              <a:off x="3111994" y="1885259"/>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solidFill>
              <a:srgbClr val="FF0000"/>
            </a:solidFill>
            <a:ln w="4555" cap="flat">
              <a:noFill/>
              <a:prstDash val="solid"/>
              <a:miter/>
            </a:ln>
          </p:spPr>
          <p:txBody>
            <a:bodyPr rtlCol="0" anchor="ctr"/>
            <a:lstStyle/>
            <a:p>
              <a:endParaRPr lang="ru-RU" sz="387"/>
            </a:p>
          </p:txBody>
        </p:sp>
        <p:sp>
          <p:nvSpPr>
            <p:cNvPr id="67" name="Полилиния: фигура 66">
              <a:extLst>
                <a:ext uri="{FF2B5EF4-FFF2-40B4-BE49-F238E27FC236}">
                  <a16:creationId xmlns:a16="http://schemas.microsoft.com/office/drawing/2014/main" id="{94C956C1-D658-4062-9CB8-FF22D4302EA8}"/>
                </a:ext>
              </a:extLst>
            </p:cNvPr>
            <p:cNvSpPr/>
            <p:nvPr/>
          </p:nvSpPr>
          <p:spPr>
            <a:xfrm>
              <a:off x="4668063" y="1884527"/>
              <a:ext cx="3111406" cy="1884816"/>
            </a:xfrm>
            <a:custGeom>
              <a:avLst/>
              <a:gdLst>
                <a:gd name="connsiteX0" fmla="*/ 484752 w 969366"/>
                <a:gd name="connsiteY0" fmla="*/ 587220 h 587219"/>
                <a:gd name="connsiteX1" fmla="*/ 969367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2" y="587220"/>
                  </a:moveTo>
                  <a:lnTo>
                    <a:pt x="969367" y="0"/>
                  </a:lnTo>
                  <a:lnTo>
                    <a:pt x="0" y="228"/>
                  </a:lnTo>
                  <a:close/>
                </a:path>
              </a:pathLst>
            </a:custGeom>
            <a:solidFill>
              <a:srgbClr val="FF0000"/>
            </a:solidFill>
            <a:ln w="4555" cap="flat">
              <a:noFill/>
              <a:prstDash val="solid"/>
              <a:miter/>
            </a:ln>
          </p:spPr>
          <p:txBody>
            <a:bodyPr rtlCol="0" anchor="ctr"/>
            <a:lstStyle/>
            <a:p>
              <a:endParaRPr lang="ru-RU" sz="387"/>
            </a:p>
          </p:txBody>
        </p:sp>
        <p:sp>
          <p:nvSpPr>
            <p:cNvPr id="68" name="Полилиния: фигура 67">
              <a:extLst>
                <a:ext uri="{FF2B5EF4-FFF2-40B4-BE49-F238E27FC236}">
                  <a16:creationId xmlns:a16="http://schemas.microsoft.com/office/drawing/2014/main" id="{3DCF0E58-CB9C-4E81-9720-D6F889039B9E}"/>
                </a:ext>
              </a:extLst>
            </p:cNvPr>
            <p:cNvSpPr/>
            <p:nvPr/>
          </p:nvSpPr>
          <p:spPr>
            <a:xfrm>
              <a:off x="4668063" y="587"/>
              <a:ext cx="3111406" cy="1884964"/>
            </a:xfrm>
            <a:custGeom>
              <a:avLst/>
              <a:gdLst>
                <a:gd name="connsiteX0" fmla="*/ 484752 w 969366"/>
                <a:gd name="connsiteY0" fmla="*/ 0 h 587265"/>
                <a:gd name="connsiteX1" fmla="*/ 969367 w 969366"/>
                <a:gd name="connsiteY1" fmla="*/ 587266 h 587265"/>
                <a:gd name="connsiteX2" fmla="*/ 0 w 969366"/>
                <a:gd name="connsiteY2" fmla="*/ 587038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8"/>
                  </a:lnTo>
                  <a:close/>
                </a:path>
              </a:pathLst>
            </a:custGeom>
            <a:solidFill>
              <a:schemeClr val="accent3"/>
            </a:solidFill>
            <a:ln w="4555" cap="flat">
              <a:noFill/>
              <a:prstDash val="solid"/>
              <a:miter/>
            </a:ln>
          </p:spPr>
          <p:txBody>
            <a:bodyPr rtlCol="0" anchor="ctr"/>
            <a:lstStyle/>
            <a:p>
              <a:endParaRPr lang="ru-RU" sz="387"/>
            </a:p>
          </p:txBody>
        </p:sp>
        <p:sp>
          <p:nvSpPr>
            <p:cNvPr id="69" name="Полилиния: фигура 68">
              <a:extLst>
                <a:ext uri="{FF2B5EF4-FFF2-40B4-BE49-F238E27FC236}">
                  <a16:creationId xmlns:a16="http://schemas.microsoft.com/office/drawing/2014/main" id="{8FFA9D54-28B7-49DB-BA57-F0BFFBF5BE62}"/>
                </a:ext>
              </a:extLst>
            </p:cNvPr>
            <p:cNvSpPr/>
            <p:nvPr/>
          </p:nvSpPr>
          <p:spPr>
            <a:xfrm>
              <a:off x="1173" y="1884967"/>
              <a:ext cx="1555480" cy="1884818"/>
            </a:xfrm>
            <a:custGeom>
              <a:avLst/>
              <a:gdLst>
                <a:gd name="connsiteX0" fmla="*/ 1555480 w 1555480"/>
                <a:gd name="connsiteY0" fmla="*/ 0 h 1884818"/>
                <a:gd name="connsiteX1" fmla="*/ 0 w 1555480"/>
                <a:gd name="connsiteY1" fmla="*/ 1884818 h 1884818"/>
                <a:gd name="connsiteX2" fmla="*/ 0 w 1555480"/>
                <a:gd name="connsiteY2" fmla="*/ 292 h 1884818"/>
              </a:gdLst>
              <a:ahLst/>
              <a:cxnLst>
                <a:cxn ang="0">
                  <a:pos x="connsiteX0" y="connsiteY0"/>
                </a:cxn>
                <a:cxn ang="0">
                  <a:pos x="connsiteX1" y="connsiteY1"/>
                </a:cxn>
                <a:cxn ang="0">
                  <a:pos x="connsiteX2" y="connsiteY2"/>
                </a:cxn>
              </a:cxnLst>
              <a:rect l="l" t="t" r="r" b="b"/>
              <a:pathLst>
                <a:path w="1555480" h="1884818">
                  <a:moveTo>
                    <a:pt x="1555480" y="0"/>
                  </a:moveTo>
                  <a:lnTo>
                    <a:pt x="0" y="1884818"/>
                  </a:lnTo>
                  <a:lnTo>
                    <a:pt x="0" y="292"/>
                  </a:lnTo>
                  <a:close/>
                </a:path>
              </a:pathLst>
            </a:custGeom>
            <a:solidFill>
              <a:schemeClr val="accent2"/>
            </a:solidFill>
            <a:ln w="4555" cap="flat">
              <a:noFill/>
              <a:prstDash val="solid"/>
              <a:miter/>
            </a:ln>
          </p:spPr>
          <p:txBody>
            <a:bodyPr wrap="square" rtlCol="0" anchor="ctr">
              <a:noAutofit/>
            </a:bodyPr>
            <a:lstStyle/>
            <a:p>
              <a:endParaRPr lang="ru-RU" sz="387"/>
            </a:p>
          </p:txBody>
        </p:sp>
        <p:sp>
          <p:nvSpPr>
            <p:cNvPr id="70" name="Полилиния: фигура 69">
              <a:extLst>
                <a:ext uri="{FF2B5EF4-FFF2-40B4-BE49-F238E27FC236}">
                  <a16:creationId xmlns:a16="http://schemas.microsoft.com/office/drawing/2014/main" id="{65E71C4A-462F-4A8E-BEDA-69F36A2D0007}"/>
                </a:ext>
              </a:extLst>
            </p:cNvPr>
            <p:cNvSpPr/>
            <p:nvPr/>
          </p:nvSpPr>
          <p:spPr>
            <a:xfrm>
              <a:off x="1173" y="1029"/>
              <a:ext cx="1555480" cy="1884962"/>
            </a:xfrm>
            <a:custGeom>
              <a:avLst/>
              <a:gdLst>
                <a:gd name="connsiteX0" fmla="*/ 0 w 1555480"/>
                <a:gd name="connsiteY0" fmla="*/ 0 h 1884962"/>
                <a:gd name="connsiteX1" fmla="*/ 1555480 w 1555480"/>
                <a:gd name="connsiteY1" fmla="*/ 1884962 h 1884962"/>
                <a:gd name="connsiteX2" fmla="*/ 0 w 1555480"/>
                <a:gd name="connsiteY2" fmla="*/ 1884596 h 1884962"/>
              </a:gdLst>
              <a:ahLst/>
              <a:cxnLst>
                <a:cxn ang="0">
                  <a:pos x="connsiteX0" y="connsiteY0"/>
                </a:cxn>
                <a:cxn ang="0">
                  <a:pos x="connsiteX1" y="connsiteY1"/>
                </a:cxn>
                <a:cxn ang="0">
                  <a:pos x="connsiteX2" y="connsiteY2"/>
                </a:cxn>
              </a:cxnLst>
              <a:rect l="l" t="t" r="r" b="b"/>
              <a:pathLst>
                <a:path w="1555480" h="1884962">
                  <a:moveTo>
                    <a:pt x="0" y="0"/>
                  </a:moveTo>
                  <a:lnTo>
                    <a:pt x="1555480" y="1884962"/>
                  </a:lnTo>
                  <a:lnTo>
                    <a:pt x="0" y="1884596"/>
                  </a:lnTo>
                  <a:close/>
                </a:path>
              </a:pathLst>
            </a:custGeom>
            <a:solidFill>
              <a:schemeClr val="accent2"/>
            </a:solidFill>
            <a:ln w="4555" cap="flat">
              <a:noFill/>
              <a:prstDash val="solid"/>
              <a:miter/>
            </a:ln>
          </p:spPr>
          <p:txBody>
            <a:bodyPr wrap="square" rtlCol="0" anchor="ctr">
              <a:noAutofit/>
            </a:bodyPr>
            <a:lstStyle/>
            <a:p>
              <a:endParaRPr lang="ru-RU" sz="387"/>
            </a:p>
          </p:txBody>
        </p:sp>
        <p:sp>
          <p:nvSpPr>
            <p:cNvPr id="71" name="Полилиния: фигура 70">
              <a:extLst>
                <a:ext uri="{FF2B5EF4-FFF2-40B4-BE49-F238E27FC236}">
                  <a16:creationId xmlns:a16="http://schemas.microsoft.com/office/drawing/2014/main" id="{FF4DE527-8DEF-481E-AC26-0BCD07651BE2}"/>
                </a:ext>
              </a:extLst>
            </p:cNvPr>
            <p:cNvSpPr/>
            <p:nvPr/>
          </p:nvSpPr>
          <p:spPr>
            <a:xfrm>
              <a:off x="1173" y="5654311"/>
              <a:ext cx="1554896" cy="1884258"/>
            </a:xfrm>
            <a:custGeom>
              <a:avLst/>
              <a:gdLst>
                <a:gd name="connsiteX0" fmla="*/ 1554896 w 1554896"/>
                <a:gd name="connsiteY0" fmla="*/ 0 h 1884258"/>
                <a:gd name="connsiteX1" fmla="*/ 0 w 1554896"/>
                <a:gd name="connsiteY1" fmla="*/ 1884258 h 1884258"/>
                <a:gd name="connsiteX2" fmla="*/ 0 w 1554896"/>
                <a:gd name="connsiteY2" fmla="*/ 366 h 1884258"/>
              </a:gdLst>
              <a:ahLst/>
              <a:cxnLst>
                <a:cxn ang="0">
                  <a:pos x="connsiteX0" y="connsiteY0"/>
                </a:cxn>
                <a:cxn ang="0">
                  <a:pos x="connsiteX1" y="connsiteY1"/>
                </a:cxn>
                <a:cxn ang="0">
                  <a:pos x="connsiteX2" y="connsiteY2"/>
                </a:cxn>
              </a:cxnLst>
              <a:rect l="l" t="t" r="r" b="b"/>
              <a:pathLst>
                <a:path w="1554896" h="1884258">
                  <a:moveTo>
                    <a:pt x="1554896" y="0"/>
                  </a:moveTo>
                  <a:lnTo>
                    <a:pt x="0" y="1884258"/>
                  </a:lnTo>
                  <a:lnTo>
                    <a:pt x="0" y="366"/>
                  </a:lnTo>
                  <a:close/>
                </a:path>
              </a:pathLst>
            </a:custGeom>
            <a:solidFill>
              <a:srgbClr val="FF0000">
                <a:alpha val="70000"/>
              </a:srgbClr>
            </a:solidFill>
            <a:ln w="4555" cap="flat">
              <a:noFill/>
              <a:prstDash val="solid"/>
              <a:miter/>
            </a:ln>
          </p:spPr>
          <p:txBody>
            <a:bodyPr wrap="square" rtlCol="0" anchor="ctr">
              <a:noAutofit/>
            </a:bodyPr>
            <a:lstStyle/>
            <a:p>
              <a:endParaRPr lang="ru-RU" sz="387"/>
            </a:p>
          </p:txBody>
        </p:sp>
        <p:sp>
          <p:nvSpPr>
            <p:cNvPr id="72" name="Полилиния: фигура 71">
              <a:extLst>
                <a:ext uri="{FF2B5EF4-FFF2-40B4-BE49-F238E27FC236}">
                  <a16:creationId xmlns:a16="http://schemas.microsoft.com/office/drawing/2014/main" id="{646D3416-DF65-4AA0-898A-828E51D3B9BF}"/>
                </a:ext>
              </a:extLst>
            </p:cNvPr>
            <p:cNvSpPr/>
            <p:nvPr/>
          </p:nvSpPr>
          <p:spPr>
            <a:xfrm>
              <a:off x="1173" y="3771229"/>
              <a:ext cx="1554896" cy="1884109"/>
            </a:xfrm>
            <a:custGeom>
              <a:avLst/>
              <a:gdLst>
                <a:gd name="connsiteX0" fmla="*/ 0 w 1554896"/>
                <a:gd name="connsiteY0" fmla="*/ 0 h 1884109"/>
                <a:gd name="connsiteX1" fmla="*/ 1554896 w 1554896"/>
                <a:gd name="connsiteY1" fmla="*/ 1884109 h 1884109"/>
                <a:gd name="connsiteX2" fmla="*/ 0 w 1554896"/>
                <a:gd name="connsiteY2" fmla="*/ 1883816 h 1884109"/>
              </a:gdLst>
              <a:ahLst/>
              <a:cxnLst>
                <a:cxn ang="0">
                  <a:pos x="connsiteX0" y="connsiteY0"/>
                </a:cxn>
                <a:cxn ang="0">
                  <a:pos x="connsiteX1" y="connsiteY1"/>
                </a:cxn>
                <a:cxn ang="0">
                  <a:pos x="connsiteX2" y="connsiteY2"/>
                </a:cxn>
              </a:cxnLst>
              <a:rect l="l" t="t" r="r" b="b"/>
              <a:pathLst>
                <a:path w="1554896" h="1884109">
                  <a:moveTo>
                    <a:pt x="0" y="0"/>
                  </a:moveTo>
                  <a:lnTo>
                    <a:pt x="1554896" y="1884109"/>
                  </a:lnTo>
                  <a:lnTo>
                    <a:pt x="0" y="1883816"/>
                  </a:lnTo>
                  <a:close/>
                </a:path>
              </a:pathLst>
            </a:custGeom>
            <a:solidFill>
              <a:schemeClr val="accent3"/>
            </a:solidFill>
            <a:ln w="4555" cap="flat">
              <a:noFill/>
              <a:prstDash val="solid"/>
              <a:miter/>
            </a:ln>
          </p:spPr>
          <p:txBody>
            <a:bodyPr wrap="square" rtlCol="0" anchor="ctr">
              <a:noAutofit/>
            </a:bodyPr>
            <a:lstStyle/>
            <a:p>
              <a:endParaRPr lang="ru-RU" sz="387"/>
            </a:p>
          </p:txBody>
        </p:sp>
        <p:sp>
          <p:nvSpPr>
            <p:cNvPr id="73" name="Полилиния: фигура 72">
              <a:extLst>
                <a:ext uri="{FF2B5EF4-FFF2-40B4-BE49-F238E27FC236}">
                  <a16:creationId xmlns:a16="http://schemas.microsoft.com/office/drawing/2014/main" id="{46E7F372-2D76-4444-B501-4D5D1AB47788}"/>
                </a:ext>
              </a:extLst>
            </p:cNvPr>
            <p:cNvSpPr/>
            <p:nvPr/>
          </p:nvSpPr>
          <p:spPr>
            <a:xfrm>
              <a:off x="584" y="3769787"/>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solidFill>
              <a:schemeClr val="accent2"/>
            </a:solidFill>
            <a:ln w="4555" cap="flat">
              <a:noFill/>
              <a:prstDash val="solid"/>
              <a:miter/>
            </a:ln>
          </p:spPr>
          <p:txBody>
            <a:bodyPr rtlCol="0" anchor="ctr"/>
            <a:lstStyle/>
            <a:p>
              <a:endParaRPr lang="ru-RU" sz="387"/>
            </a:p>
          </p:txBody>
        </p:sp>
        <p:sp>
          <p:nvSpPr>
            <p:cNvPr id="74" name="Полилиния: фигура 73">
              <a:extLst>
                <a:ext uri="{FF2B5EF4-FFF2-40B4-BE49-F238E27FC236}">
                  <a16:creationId xmlns:a16="http://schemas.microsoft.com/office/drawing/2014/main" id="{1161A550-7978-4AD1-A372-80AD5BDB16A8}"/>
                </a:ext>
              </a:extLst>
            </p:cNvPr>
            <p:cNvSpPr/>
            <p:nvPr/>
          </p:nvSpPr>
          <p:spPr>
            <a:xfrm>
              <a:off x="584" y="1885847"/>
              <a:ext cx="3111406" cy="1884964"/>
            </a:xfrm>
            <a:custGeom>
              <a:avLst/>
              <a:gdLst>
                <a:gd name="connsiteX0" fmla="*/ 484797 w 969366"/>
                <a:gd name="connsiteY0" fmla="*/ 0 h 587265"/>
                <a:gd name="connsiteX1" fmla="*/ 969366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6"/>
                  </a:lnTo>
                  <a:lnTo>
                    <a:pt x="0" y="587037"/>
                  </a:lnTo>
                  <a:close/>
                </a:path>
              </a:pathLst>
            </a:custGeom>
            <a:solidFill>
              <a:schemeClr val="accent2"/>
            </a:solidFill>
            <a:ln w="4555" cap="flat">
              <a:noFill/>
              <a:prstDash val="solid"/>
              <a:miter/>
            </a:ln>
          </p:spPr>
          <p:txBody>
            <a:bodyPr rtlCol="0" anchor="ctr"/>
            <a:lstStyle/>
            <a:p>
              <a:endParaRPr lang="ru-RU" sz="387"/>
            </a:p>
          </p:txBody>
        </p:sp>
        <p:sp>
          <p:nvSpPr>
            <p:cNvPr id="75" name="Полилиния: фигура 74">
              <a:extLst>
                <a:ext uri="{FF2B5EF4-FFF2-40B4-BE49-F238E27FC236}">
                  <a16:creationId xmlns:a16="http://schemas.microsoft.com/office/drawing/2014/main" id="{B7688613-32E5-4E74-AE8E-644D374D88AA}"/>
                </a:ext>
              </a:extLst>
            </p:cNvPr>
            <p:cNvSpPr/>
            <p:nvPr/>
          </p:nvSpPr>
          <p:spPr>
            <a:xfrm>
              <a:off x="1172" y="295"/>
              <a:ext cx="3111554" cy="1884964"/>
            </a:xfrm>
            <a:custGeom>
              <a:avLst/>
              <a:gdLst>
                <a:gd name="connsiteX0" fmla="*/ 484797 w 969412"/>
                <a:gd name="connsiteY0" fmla="*/ 587265 h 587265"/>
                <a:gd name="connsiteX1" fmla="*/ 969412 w 969412"/>
                <a:gd name="connsiteY1" fmla="*/ 0 h 587265"/>
                <a:gd name="connsiteX2" fmla="*/ 0 w 969412"/>
                <a:gd name="connsiteY2" fmla="*/ 228 h 587265"/>
              </a:gdLst>
              <a:ahLst/>
              <a:cxnLst>
                <a:cxn ang="0">
                  <a:pos x="connsiteX0" y="connsiteY0"/>
                </a:cxn>
                <a:cxn ang="0">
                  <a:pos x="connsiteX1" y="connsiteY1"/>
                </a:cxn>
                <a:cxn ang="0">
                  <a:pos x="connsiteX2" y="connsiteY2"/>
                </a:cxn>
              </a:cxnLst>
              <a:rect l="l" t="t" r="r" b="b"/>
              <a:pathLst>
                <a:path w="969412" h="587265">
                  <a:moveTo>
                    <a:pt x="484797" y="587265"/>
                  </a:moveTo>
                  <a:lnTo>
                    <a:pt x="969412" y="0"/>
                  </a:lnTo>
                  <a:lnTo>
                    <a:pt x="0" y="228"/>
                  </a:lnTo>
                  <a:close/>
                </a:path>
              </a:pathLst>
            </a:custGeom>
            <a:solidFill>
              <a:srgbClr val="FF0000"/>
            </a:solidFill>
            <a:ln w="4555" cap="flat">
              <a:noFill/>
              <a:prstDash val="solid"/>
              <a:miter/>
            </a:ln>
          </p:spPr>
          <p:txBody>
            <a:bodyPr rtlCol="0" anchor="ctr"/>
            <a:lstStyle/>
            <a:p>
              <a:endParaRPr lang="ru-RU" sz="387"/>
            </a:p>
          </p:txBody>
        </p:sp>
        <p:sp>
          <p:nvSpPr>
            <p:cNvPr id="76" name="Полилиния: фигура 75">
              <a:extLst>
                <a:ext uri="{FF2B5EF4-FFF2-40B4-BE49-F238E27FC236}">
                  <a16:creationId xmlns:a16="http://schemas.microsoft.com/office/drawing/2014/main" id="{D7AB3461-CA71-4FAE-AF44-A82A7C85E1D4}"/>
                </a:ext>
              </a:extLst>
            </p:cNvPr>
            <p:cNvSpPr/>
            <p:nvPr/>
          </p:nvSpPr>
          <p:spPr>
            <a:xfrm>
              <a:off x="1556657" y="1885259"/>
              <a:ext cx="3111406" cy="1884816"/>
            </a:xfrm>
            <a:custGeom>
              <a:avLst/>
              <a:gdLst>
                <a:gd name="connsiteX0" fmla="*/ 484752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2" y="587220"/>
                  </a:moveTo>
                  <a:lnTo>
                    <a:pt x="969366" y="0"/>
                  </a:lnTo>
                  <a:lnTo>
                    <a:pt x="0" y="228"/>
                  </a:lnTo>
                  <a:close/>
                </a:path>
              </a:pathLst>
            </a:custGeom>
            <a:solidFill>
              <a:srgbClr val="FF0000"/>
            </a:solidFill>
            <a:ln w="4555" cap="flat">
              <a:noFill/>
              <a:prstDash val="solid"/>
              <a:miter/>
            </a:ln>
          </p:spPr>
          <p:txBody>
            <a:bodyPr rtlCol="0" anchor="ctr"/>
            <a:lstStyle/>
            <a:p>
              <a:endParaRPr lang="ru-RU" sz="387"/>
            </a:p>
          </p:txBody>
        </p:sp>
        <p:sp>
          <p:nvSpPr>
            <p:cNvPr id="77" name="Полилиния: фигура 76">
              <a:extLst>
                <a:ext uri="{FF2B5EF4-FFF2-40B4-BE49-F238E27FC236}">
                  <a16:creationId xmlns:a16="http://schemas.microsoft.com/office/drawing/2014/main" id="{BCA6ACA8-A0D2-4D44-918B-7ED0BEC526EB}"/>
                </a:ext>
              </a:extLst>
            </p:cNvPr>
            <p:cNvSpPr/>
            <p:nvPr/>
          </p:nvSpPr>
          <p:spPr>
            <a:xfrm>
              <a:off x="1556657" y="1319"/>
              <a:ext cx="3111406" cy="1884964"/>
            </a:xfrm>
            <a:custGeom>
              <a:avLst/>
              <a:gdLst>
                <a:gd name="connsiteX0" fmla="*/ 484752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6" y="587265"/>
                  </a:lnTo>
                  <a:lnTo>
                    <a:pt x="0" y="587037"/>
                  </a:lnTo>
                  <a:close/>
                </a:path>
              </a:pathLst>
            </a:custGeom>
            <a:solidFill>
              <a:srgbClr val="FF0000"/>
            </a:solidFill>
            <a:ln w="4555" cap="flat">
              <a:noFill/>
              <a:prstDash val="solid"/>
              <a:miter/>
            </a:ln>
          </p:spPr>
          <p:txBody>
            <a:bodyPr rtlCol="0" anchor="ctr"/>
            <a:lstStyle/>
            <a:p>
              <a:endParaRPr lang="ru-RU" sz="387"/>
            </a:p>
          </p:txBody>
        </p:sp>
        <p:sp>
          <p:nvSpPr>
            <p:cNvPr id="78" name="Полилиния: фигура 77">
              <a:extLst>
                <a:ext uri="{FF2B5EF4-FFF2-40B4-BE49-F238E27FC236}">
                  <a16:creationId xmlns:a16="http://schemas.microsoft.com/office/drawing/2014/main" id="{693605E8-B4E2-4262-9567-7725C274D8F6}"/>
                </a:ext>
              </a:extLst>
            </p:cNvPr>
            <p:cNvSpPr/>
            <p:nvPr/>
          </p:nvSpPr>
          <p:spPr>
            <a:xfrm>
              <a:off x="3112578" y="587"/>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solidFill>
              <a:schemeClr val="accent3"/>
            </a:solidFill>
            <a:ln w="4555" cap="flat">
              <a:noFill/>
              <a:prstDash val="solid"/>
              <a:miter/>
            </a:ln>
          </p:spPr>
          <p:txBody>
            <a:bodyPr rtlCol="0" anchor="ctr"/>
            <a:lstStyle/>
            <a:p>
              <a:endParaRPr lang="ru-RU" sz="387"/>
            </a:p>
          </p:txBody>
        </p:sp>
        <p:sp>
          <p:nvSpPr>
            <p:cNvPr id="79" name="Полилиния: фигура 78">
              <a:extLst>
                <a:ext uri="{FF2B5EF4-FFF2-40B4-BE49-F238E27FC236}">
                  <a16:creationId xmlns:a16="http://schemas.microsoft.com/office/drawing/2014/main" id="{388C558B-1DAF-4977-A7F5-6816EC977AA4}"/>
                </a:ext>
              </a:extLst>
            </p:cNvPr>
            <p:cNvSpPr/>
            <p:nvPr/>
          </p:nvSpPr>
          <p:spPr>
            <a:xfrm>
              <a:off x="1173" y="7539549"/>
              <a:ext cx="1554896" cy="1884257"/>
            </a:xfrm>
            <a:custGeom>
              <a:avLst/>
              <a:gdLst>
                <a:gd name="connsiteX0" fmla="*/ 0 w 1554896"/>
                <a:gd name="connsiteY0" fmla="*/ 0 h 1884257"/>
                <a:gd name="connsiteX1" fmla="*/ 1554896 w 1554896"/>
                <a:gd name="connsiteY1" fmla="*/ 1884257 h 1884257"/>
                <a:gd name="connsiteX2" fmla="*/ 0 w 1554896"/>
                <a:gd name="connsiteY2" fmla="*/ 1883890 h 1884257"/>
              </a:gdLst>
              <a:ahLst/>
              <a:cxnLst>
                <a:cxn ang="0">
                  <a:pos x="connsiteX0" y="connsiteY0"/>
                </a:cxn>
                <a:cxn ang="0">
                  <a:pos x="connsiteX1" y="connsiteY1"/>
                </a:cxn>
                <a:cxn ang="0">
                  <a:pos x="connsiteX2" y="connsiteY2"/>
                </a:cxn>
              </a:cxnLst>
              <a:rect l="l" t="t" r="r" b="b"/>
              <a:pathLst>
                <a:path w="1554896" h="1884257">
                  <a:moveTo>
                    <a:pt x="0" y="0"/>
                  </a:moveTo>
                  <a:lnTo>
                    <a:pt x="1554896" y="1884257"/>
                  </a:lnTo>
                  <a:lnTo>
                    <a:pt x="0" y="1883890"/>
                  </a:lnTo>
                  <a:close/>
                </a:path>
              </a:pathLst>
            </a:custGeom>
            <a:solidFill>
              <a:schemeClr val="accent6">
                <a:lumMod val="75000"/>
                <a:alpha val="70000"/>
              </a:schemeClr>
            </a:solidFill>
            <a:ln w="4555" cap="flat">
              <a:noFill/>
              <a:prstDash val="solid"/>
              <a:miter/>
            </a:ln>
          </p:spPr>
          <p:txBody>
            <a:bodyPr wrap="square" rtlCol="0" anchor="ctr">
              <a:noAutofit/>
            </a:bodyPr>
            <a:lstStyle/>
            <a:p>
              <a:endParaRPr lang="ru-RU" sz="387"/>
            </a:p>
          </p:txBody>
        </p:sp>
        <p:sp>
          <p:nvSpPr>
            <p:cNvPr id="80" name="Полилиния: фигура 79">
              <a:extLst>
                <a:ext uri="{FF2B5EF4-FFF2-40B4-BE49-F238E27FC236}">
                  <a16:creationId xmlns:a16="http://schemas.microsoft.com/office/drawing/2014/main" id="{A2E0A761-106E-4B5E-8D01-0D39417CF5F1}"/>
                </a:ext>
              </a:extLst>
            </p:cNvPr>
            <p:cNvSpPr/>
            <p:nvPr/>
          </p:nvSpPr>
          <p:spPr>
            <a:xfrm>
              <a:off x="584" y="7538106"/>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solidFill>
              <a:schemeClr val="accent3">
                <a:alpha val="50000"/>
              </a:schemeClr>
            </a:solidFill>
            <a:ln w="4555" cap="flat">
              <a:noFill/>
              <a:prstDash val="solid"/>
              <a:miter/>
            </a:ln>
          </p:spPr>
          <p:txBody>
            <a:bodyPr rtlCol="0" anchor="ctr"/>
            <a:lstStyle/>
            <a:p>
              <a:endParaRPr lang="ru-RU" sz="387"/>
            </a:p>
          </p:txBody>
        </p:sp>
        <p:sp>
          <p:nvSpPr>
            <p:cNvPr id="81" name="Полилиния: фигура 80">
              <a:extLst>
                <a:ext uri="{FF2B5EF4-FFF2-40B4-BE49-F238E27FC236}">
                  <a16:creationId xmlns:a16="http://schemas.microsoft.com/office/drawing/2014/main" id="{9EA3DC7F-27C0-4784-A4AE-6C128F598252}"/>
                </a:ext>
              </a:extLst>
            </p:cNvPr>
            <p:cNvSpPr/>
            <p:nvPr/>
          </p:nvSpPr>
          <p:spPr>
            <a:xfrm>
              <a:off x="1173" y="9423070"/>
              <a:ext cx="1555480" cy="1884817"/>
            </a:xfrm>
            <a:custGeom>
              <a:avLst/>
              <a:gdLst>
                <a:gd name="connsiteX0" fmla="*/ 1555480 w 1555480"/>
                <a:gd name="connsiteY0" fmla="*/ 0 h 1884817"/>
                <a:gd name="connsiteX1" fmla="*/ 0 w 1555480"/>
                <a:gd name="connsiteY1" fmla="*/ 1884817 h 1884817"/>
                <a:gd name="connsiteX2" fmla="*/ 0 w 1555480"/>
                <a:gd name="connsiteY2" fmla="*/ 366 h 1884817"/>
              </a:gdLst>
              <a:ahLst/>
              <a:cxnLst>
                <a:cxn ang="0">
                  <a:pos x="connsiteX0" y="connsiteY0"/>
                </a:cxn>
                <a:cxn ang="0">
                  <a:pos x="connsiteX1" y="connsiteY1"/>
                </a:cxn>
                <a:cxn ang="0">
                  <a:pos x="connsiteX2" y="connsiteY2"/>
                </a:cxn>
              </a:cxnLst>
              <a:rect l="l" t="t" r="r" b="b"/>
              <a:pathLst>
                <a:path w="1555480" h="1884817">
                  <a:moveTo>
                    <a:pt x="1555480" y="0"/>
                  </a:moveTo>
                  <a:lnTo>
                    <a:pt x="0" y="1884817"/>
                  </a:lnTo>
                  <a:lnTo>
                    <a:pt x="0" y="366"/>
                  </a:lnTo>
                  <a:close/>
                </a:path>
              </a:pathLst>
            </a:custGeom>
            <a:solidFill>
              <a:schemeClr val="accent6">
                <a:lumMod val="75000"/>
                <a:alpha val="70000"/>
              </a:schemeClr>
            </a:solidFill>
            <a:ln w="4555" cap="flat">
              <a:noFill/>
              <a:prstDash val="solid"/>
              <a:miter/>
            </a:ln>
          </p:spPr>
          <p:txBody>
            <a:bodyPr wrap="square" rtlCol="0" anchor="ctr">
              <a:noAutofit/>
            </a:bodyPr>
            <a:lstStyle/>
            <a:p>
              <a:endParaRPr lang="ru-RU" sz="387"/>
            </a:p>
          </p:txBody>
        </p:sp>
        <p:sp>
          <p:nvSpPr>
            <p:cNvPr id="82" name="Полилиния: фигура 81">
              <a:extLst>
                <a:ext uri="{FF2B5EF4-FFF2-40B4-BE49-F238E27FC236}">
                  <a16:creationId xmlns:a16="http://schemas.microsoft.com/office/drawing/2014/main" id="{FE99E744-3ADA-464D-9278-3E10C670E470}"/>
                </a:ext>
              </a:extLst>
            </p:cNvPr>
            <p:cNvSpPr/>
            <p:nvPr userDrawn="1"/>
          </p:nvSpPr>
          <p:spPr>
            <a:xfrm>
              <a:off x="9335393" y="0"/>
              <a:ext cx="3111406" cy="1884964"/>
            </a:xfrm>
            <a:custGeom>
              <a:avLst/>
              <a:gdLst>
                <a:gd name="connsiteX0" fmla="*/ 484797 w 969366"/>
                <a:gd name="connsiteY0" fmla="*/ 587266 h 587265"/>
                <a:gd name="connsiteX1" fmla="*/ 969367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7" y="0"/>
                  </a:lnTo>
                  <a:lnTo>
                    <a:pt x="0" y="228"/>
                  </a:lnTo>
                  <a:close/>
                </a:path>
              </a:pathLst>
            </a:custGeom>
            <a:solidFill>
              <a:srgbClr val="FF0000">
                <a:alpha val="50000"/>
              </a:srgbClr>
            </a:solidFill>
            <a:ln w="4555" cap="flat">
              <a:noFill/>
              <a:prstDash val="solid"/>
              <a:miter/>
            </a:ln>
          </p:spPr>
          <p:txBody>
            <a:bodyPr rtlCol="0" anchor="ctr"/>
            <a:lstStyle/>
            <a:p>
              <a:endParaRPr lang="ru-RU" sz="387"/>
            </a:p>
          </p:txBody>
        </p:sp>
        <p:sp>
          <p:nvSpPr>
            <p:cNvPr id="83" name="Полилиния: фигура 82">
              <a:extLst>
                <a:ext uri="{FF2B5EF4-FFF2-40B4-BE49-F238E27FC236}">
                  <a16:creationId xmlns:a16="http://schemas.microsoft.com/office/drawing/2014/main" id="{81EE983E-6A20-4666-AFC0-B254AC163833}"/>
                </a:ext>
              </a:extLst>
            </p:cNvPr>
            <p:cNvSpPr/>
            <p:nvPr userDrawn="1"/>
          </p:nvSpPr>
          <p:spPr>
            <a:xfrm>
              <a:off x="3111554" y="5654019"/>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solidFill>
              <a:srgbClr val="FF0000">
                <a:alpha val="70000"/>
              </a:srgbClr>
            </a:solidFill>
            <a:ln w="4555" cap="flat">
              <a:noFill/>
              <a:prstDash val="solid"/>
              <a:miter/>
            </a:ln>
          </p:spPr>
          <p:txBody>
            <a:bodyPr rtlCol="0" anchor="ctr"/>
            <a:lstStyle/>
            <a:p>
              <a:endParaRPr lang="ru-RU" sz="387"/>
            </a:p>
          </p:txBody>
        </p:sp>
        <p:sp>
          <p:nvSpPr>
            <p:cNvPr id="84" name="Полилиния: фигура 83">
              <a:extLst>
                <a:ext uri="{FF2B5EF4-FFF2-40B4-BE49-F238E27FC236}">
                  <a16:creationId xmlns:a16="http://schemas.microsoft.com/office/drawing/2014/main" id="{0800013D-B954-44AC-818F-9EF3651DA1C3}"/>
                </a:ext>
              </a:extLst>
            </p:cNvPr>
            <p:cNvSpPr/>
            <p:nvPr userDrawn="1"/>
          </p:nvSpPr>
          <p:spPr>
            <a:xfrm>
              <a:off x="4667478" y="5653287"/>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solidFill>
              <a:srgbClr val="FF0000">
                <a:alpha val="70000"/>
              </a:srgbClr>
            </a:solidFill>
            <a:ln w="4555" cap="flat">
              <a:noFill/>
              <a:prstDash val="solid"/>
              <a:miter/>
            </a:ln>
          </p:spPr>
          <p:txBody>
            <a:bodyPr rtlCol="0" anchor="ctr"/>
            <a:lstStyle/>
            <a:p>
              <a:endParaRPr lang="ru-RU" sz="387"/>
            </a:p>
          </p:txBody>
        </p:sp>
        <p:sp>
          <p:nvSpPr>
            <p:cNvPr id="85" name="Полилиния: фигура 84">
              <a:extLst>
                <a:ext uri="{FF2B5EF4-FFF2-40B4-BE49-F238E27FC236}">
                  <a16:creationId xmlns:a16="http://schemas.microsoft.com/office/drawing/2014/main" id="{CBB6ACFF-A25E-45B1-8388-BC5DD18C30D0}"/>
                </a:ext>
              </a:extLst>
            </p:cNvPr>
            <p:cNvSpPr/>
            <p:nvPr userDrawn="1"/>
          </p:nvSpPr>
          <p:spPr>
            <a:xfrm>
              <a:off x="4667478" y="3769491"/>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solidFill>
              <a:srgbClr val="FF0000"/>
            </a:solidFill>
            <a:ln w="4555" cap="flat">
              <a:noFill/>
              <a:prstDash val="solid"/>
              <a:miter/>
            </a:ln>
          </p:spPr>
          <p:txBody>
            <a:bodyPr rtlCol="0" anchor="ctr"/>
            <a:lstStyle/>
            <a:p>
              <a:endParaRPr lang="ru-RU" sz="387"/>
            </a:p>
          </p:txBody>
        </p:sp>
        <p:sp>
          <p:nvSpPr>
            <p:cNvPr id="86" name="Полилиния: фигура 85">
              <a:extLst>
                <a:ext uri="{FF2B5EF4-FFF2-40B4-BE49-F238E27FC236}">
                  <a16:creationId xmlns:a16="http://schemas.microsoft.com/office/drawing/2014/main" id="{C56E89D8-BAA6-48A9-BB82-26EF0FA03930}"/>
                </a:ext>
              </a:extLst>
            </p:cNvPr>
            <p:cNvSpPr/>
            <p:nvPr userDrawn="1"/>
          </p:nvSpPr>
          <p:spPr>
            <a:xfrm>
              <a:off x="6223547" y="3768763"/>
              <a:ext cx="3111262" cy="1884816"/>
            </a:xfrm>
            <a:custGeom>
              <a:avLst/>
              <a:gdLst>
                <a:gd name="connsiteX0" fmla="*/ 484752 w 969321"/>
                <a:gd name="connsiteY0" fmla="*/ 587220 h 587219"/>
                <a:gd name="connsiteX1" fmla="*/ 969321 w 969321"/>
                <a:gd name="connsiteY1" fmla="*/ 0 h 587219"/>
                <a:gd name="connsiteX2" fmla="*/ 0 w 969321"/>
                <a:gd name="connsiteY2" fmla="*/ 228 h 587219"/>
              </a:gdLst>
              <a:ahLst/>
              <a:cxnLst>
                <a:cxn ang="0">
                  <a:pos x="connsiteX0" y="connsiteY0"/>
                </a:cxn>
                <a:cxn ang="0">
                  <a:pos x="connsiteX1" y="connsiteY1"/>
                </a:cxn>
                <a:cxn ang="0">
                  <a:pos x="connsiteX2" y="connsiteY2"/>
                </a:cxn>
              </a:cxnLst>
              <a:rect l="l" t="t" r="r" b="b"/>
              <a:pathLst>
                <a:path w="969321" h="587219">
                  <a:moveTo>
                    <a:pt x="484752" y="587220"/>
                  </a:moveTo>
                  <a:lnTo>
                    <a:pt x="969321" y="0"/>
                  </a:lnTo>
                  <a:lnTo>
                    <a:pt x="0" y="228"/>
                  </a:lnTo>
                  <a:close/>
                </a:path>
              </a:pathLst>
            </a:custGeom>
            <a:solidFill>
              <a:srgbClr val="FF0000"/>
            </a:solidFill>
            <a:ln w="4555" cap="flat">
              <a:noFill/>
              <a:prstDash val="solid"/>
              <a:miter/>
            </a:ln>
          </p:spPr>
          <p:txBody>
            <a:bodyPr rtlCol="0" anchor="ctr"/>
            <a:lstStyle/>
            <a:p>
              <a:endParaRPr lang="ru-RU" sz="387"/>
            </a:p>
          </p:txBody>
        </p:sp>
        <p:sp>
          <p:nvSpPr>
            <p:cNvPr id="87" name="Полилиния: фигура 86">
              <a:extLst>
                <a:ext uri="{FF2B5EF4-FFF2-40B4-BE49-F238E27FC236}">
                  <a16:creationId xmlns:a16="http://schemas.microsoft.com/office/drawing/2014/main" id="{D0609EC6-4EC0-483A-82FD-955DB3BEEC99}"/>
                </a:ext>
              </a:extLst>
            </p:cNvPr>
            <p:cNvSpPr/>
            <p:nvPr userDrawn="1"/>
          </p:nvSpPr>
          <p:spPr>
            <a:xfrm>
              <a:off x="6223547" y="1884967"/>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solidFill>
              <a:srgbClr val="FF0000"/>
            </a:solidFill>
            <a:ln w="4555" cap="flat">
              <a:noFill/>
              <a:prstDash val="solid"/>
              <a:miter/>
            </a:ln>
          </p:spPr>
          <p:txBody>
            <a:bodyPr rtlCol="0" anchor="ctr"/>
            <a:lstStyle/>
            <a:p>
              <a:endParaRPr lang="ru-RU" sz="387"/>
            </a:p>
          </p:txBody>
        </p:sp>
        <p:sp>
          <p:nvSpPr>
            <p:cNvPr id="88" name="Полилиния: фигура 87">
              <a:extLst>
                <a:ext uri="{FF2B5EF4-FFF2-40B4-BE49-F238E27FC236}">
                  <a16:creationId xmlns:a16="http://schemas.microsoft.com/office/drawing/2014/main" id="{0E7E671C-9AC2-4C5C-A490-05FC137B3745}"/>
                </a:ext>
              </a:extLst>
            </p:cNvPr>
            <p:cNvSpPr/>
            <p:nvPr userDrawn="1"/>
          </p:nvSpPr>
          <p:spPr>
            <a:xfrm>
              <a:off x="7779469" y="1884235"/>
              <a:ext cx="3111406" cy="1884819"/>
            </a:xfrm>
            <a:custGeom>
              <a:avLst/>
              <a:gdLst>
                <a:gd name="connsiteX0" fmla="*/ 484797 w 969366"/>
                <a:gd name="connsiteY0" fmla="*/ 587220 h 587220"/>
                <a:gd name="connsiteX1" fmla="*/ 969366 w 969366"/>
                <a:gd name="connsiteY1" fmla="*/ 0 h 587220"/>
                <a:gd name="connsiteX2" fmla="*/ 0 w 969366"/>
                <a:gd name="connsiteY2" fmla="*/ 228 h 587220"/>
              </a:gdLst>
              <a:ahLst/>
              <a:cxnLst>
                <a:cxn ang="0">
                  <a:pos x="connsiteX0" y="connsiteY0"/>
                </a:cxn>
                <a:cxn ang="0">
                  <a:pos x="connsiteX1" y="connsiteY1"/>
                </a:cxn>
                <a:cxn ang="0">
                  <a:pos x="connsiteX2" y="connsiteY2"/>
                </a:cxn>
              </a:cxnLst>
              <a:rect l="l" t="t" r="r" b="b"/>
              <a:pathLst>
                <a:path w="969366" h="587220">
                  <a:moveTo>
                    <a:pt x="484797" y="587220"/>
                  </a:moveTo>
                  <a:lnTo>
                    <a:pt x="969366" y="0"/>
                  </a:lnTo>
                  <a:lnTo>
                    <a:pt x="0" y="228"/>
                  </a:lnTo>
                  <a:close/>
                </a:path>
              </a:pathLst>
            </a:custGeom>
            <a:solidFill>
              <a:srgbClr val="FF0000">
                <a:alpha val="70000"/>
              </a:srgbClr>
            </a:solidFill>
            <a:ln w="4555" cap="flat">
              <a:noFill/>
              <a:prstDash val="solid"/>
              <a:miter/>
            </a:ln>
          </p:spPr>
          <p:txBody>
            <a:bodyPr rtlCol="0" anchor="ctr"/>
            <a:lstStyle/>
            <a:p>
              <a:endParaRPr lang="ru-RU" sz="387"/>
            </a:p>
          </p:txBody>
        </p:sp>
        <p:sp>
          <p:nvSpPr>
            <p:cNvPr id="89" name="Полилиния: фигура 88">
              <a:extLst>
                <a:ext uri="{FF2B5EF4-FFF2-40B4-BE49-F238E27FC236}">
                  <a16:creationId xmlns:a16="http://schemas.microsoft.com/office/drawing/2014/main" id="{56273CF7-30ED-4DF9-BA71-8B63D88ACC8B}"/>
                </a:ext>
              </a:extLst>
            </p:cNvPr>
            <p:cNvSpPr/>
            <p:nvPr userDrawn="1"/>
          </p:nvSpPr>
          <p:spPr>
            <a:xfrm>
              <a:off x="7779469" y="295"/>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solidFill>
              <a:srgbClr val="FF0000">
                <a:alpha val="50000"/>
              </a:srgbClr>
            </a:solidFill>
            <a:ln w="4555" cap="flat">
              <a:noFill/>
              <a:prstDash val="solid"/>
              <a:miter/>
            </a:ln>
          </p:spPr>
          <p:txBody>
            <a:bodyPr rtlCol="0" anchor="ctr"/>
            <a:lstStyle/>
            <a:p>
              <a:endParaRPr lang="ru-RU" sz="387"/>
            </a:p>
          </p:txBody>
        </p:sp>
        <p:sp>
          <p:nvSpPr>
            <p:cNvPr id="90" name="Полилиния: фигура 89">
              <a:extLst>
                <a:ext uri="{FF2B5EF4-FFF2-40B4-BE49-F238E27FC236}">
                  <a16:creationId xmlns:a16="http://schemas.microsoft.com/office/drawing/2014/main" id="{EC6ADF9C-4B2F-4AAA-9B54-7DC0F167EA41}"/>
                </a:ext>
              </a:extLst>
            </p:cNvPr>
            <p:cNvSpPr/>
            <p:nvPr userDrawn="1"/>
          </p:nvSpPr>
          <p:spPr>
            <a:xfrm>
              <a:off x="1556069" y="7538543"/>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solidFill>
              <a:schemeClr val="accent6">
                <a:lumMod val="75000"/>
                <a:alpha val="50000"/>
              </a:schemeClr>
            </a:solidFill>
            <a:ln w="4555" cap="flat">
              <a:noFill/>
              <a:prstDash val="solid"/>
              <a:miter/>
            </a:ln>
          </p:spPr>
          <p:txBody>
            <a:bodyPr rtlCol="0" anchor="ctr"/>
            <a:lstStyle/>
            <a:p>
              <a:endParaRPr lang="ru-RU" sz="387"/>
            </a:p>
          </p:txBody>
        </p:sp>
        <p:sp>
          <p:nvSpPr>
            <p:cNvPr id="91" name="Полилиния: фигура 90">
              <a:extLst>
                <a:ext uri="{FF2B5EF4-FFF2-40B4-BE49-F238E27FC236}">
                  <a16:creationId xmlns:a16="http://schemas.microsoft.com/office/drawing/2014/main" id="{2AFD4279-F9A1-4FCF-89AC-C2E373702185}"/>
                </a:ext>
              </a:extLst>
            </p:cNvPr>
            <p:cNvSpPr/>
            <p:nvPr userDrawn="1"/>
          </p:nvSpPr>
          <p:spPr>
            <a:xfrm>
              <a:off x="3112138" y="7537814"/>
              <a:ext cx="3111406" cy="1884816"/>
            </a:xfrm>
            <a:custGeom>
              <a:avLst/>
              <a:gdLst>
                <a:gd name="connsiteX0" fmla="*/ 484751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1" y="587220"/>
                  </a:moveTo>
                  <a:lnTo>
                    <a:pt x="969366" y="0"/>
                  </a:lnTo>
                  <a:lnTo>
                    <a:pt x="0" y="228"/>
                  </a:lnTo>
                  <a:close/>
                </a:path>
              </a:pathLst>
            </a:custGeom>
            <a:solidFill>
              <a:srgbClr val="FF0000">
                <a:alpha val="50000"/>
              </a:srgbClr>
            </a:solidFill>
            <a:ln w="4555" cap="flat">
              <a:noFill/>
              <a:prstDash val="solid"/>
              <a:miter/>
            </a:ln>
          </p:spPr>
          <p:txBody>
            <a:bodyPr rtlCol="0" anchor="ctr"/>
            <a:lstStyle/>
            <a:p>
              <a:endParaRPr lang="ru-RU" sz="387"/>
            </a:p>
          </p:txBody>
        </p:sp>
        <p:sp>
          <p:nvSpPr>
            <p:cNvPr id="92" name="Полилиния: фигура 91">
              <a:extLst>
                <a:ext uri="{FF2B5EF4-FFF2-40B4-BE49-F238E27FC236}">
                  <a16:creationId xmlns:a16="http://schemas.microsoft.com/office/drawing/2014/main" id="{05D7B038-C69A-4EF8-8972-8217592FCE92}"/>
                </a:ext>
              </a:extLst>
            </p:cNvPr>
            <p:cNvSpPr/>
            <p:nvPr userDrawn="1"/>
          </p:nvSpPr>
          <p:spPr>
            <a:xfrm>
              <a:off x="145" y="9422630"/>
              <a:ext cx="3111406" cy="1884961"/>
            </a:xfrm>
            <a:custGeom>
              <a:avLst/>
              <a:gdLst>
                <a:gd name="connsiteX0" fmla="*/ 484752 w 969366"/>
                <a:gd name="connsiteY0" fmla="*/ 0 h 587264"/>
                <a:gd name="connsiteX1" fmla="*/ 969366 w 969366"/>
                <a:gd name="connsiteY1" fmla="*/ 587265 h 587264"/>
                <a:gd name="connsiteX2" fmla="*/ 0 w 969366"/>
                <a:gd name="connsiteY2" fmla="*/ 587037 h 587264"/>
              </a:gdLst>
              <a:ahLst/>
              <a:cxnLst>
                <a:cxn ang="0">
                  <a:pos x="connsiteX0" y="connsiteY0"/>
                </a:cxn>
                <a:cxn ang="0">
                  <a:pos x="connsiteX1" y="connsiteY1"/>
                </a:cxn>
                <a:cxn ang="0">
                  <a:pos x="connsiteX2" y="connsiteY2"/>
                </a:cxn>
              </a:cxnLst>
              <a:rect l="l" t="t" r="r" b="b"/>
              <a:pathLst>
                <a:path w="969366" h="587264">
                  <a:moveTo>
                    <a:pt x="484752" y="0"/>
                  </a:moveTo>
                  <a:lnTo>
                    <a:pt x="969366" y="587265"/>
                  </a:lnTo>
                  <a:lnTo>
                    <a:pt x="0" y="587037"/>
                  </a:lnTo>
                  <a:close/>
                </a:path>
              </a:pathLst>
            </a:custGeom>
            <a:solidFill>
              <a:schemeClr val="accent3">
                <a:alpha val="50000"/>
              </a:schemeClr>
            </a:solidFill>
            <a:ln w="4555" cap="flat">
              <a:noFill/>
              <a:prstDash val="solid"/>
              <a:miter/>
            </a:ln>
          </p:spPr>
          <p:txBody>
            <a:bodyPr rtlCol="0" anchor="ctr"/>
            <a:lstStyle/>
            <a:p>
              <a:endParaRPr lang="ru-RU" sz="387"/>
            </a:p>
          </p:txBody>
        </p:sp>
        <p:sp>
          <p:nvSpPr>
            <p:cNvPr id="93" name="Полилиния: фигура 92">
              <a:extLst>
                <a:ext uri="{FF2B5EF4-FFF2-40B4-BE49-F238E27FC236}">
                  <a16:creationId xmlns:a16="http://schemas.microsoft.com/office/drawing/2014/main" id="{C4A3227E-093B-494E-8AA9-11729E1212CF}"/>
                </a:ext>
              </a:extLst>
            </p:cNvPr>
            <p:cNvSpPr/>
            <p:nvPr userDrawn="1"/>
          </p:nvSpPr>
          <p:spPr>
            <a:xfrm>
              <a:off x="1556069" y="9421899"/>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solidFill>
              <a:schemeClr val="accent3">
                <a:alpha val="50000"/>
              </a:schemeClr>
            </a:solidFill>
            <a:ln w="4555" cap="flat">
              <a:noFill/>
              <a:prstDash val="solid"/>
              <a:miter/>
            </a:ln>
          </p:spPr>
          <p:txBody>
            <a:bodyPr rtlCol="0" anchor="ctr"/>
            <a:lstStyle/>
            <a:p>
              <a:endParaRPr lang="ru-RU" sz="387"/>
            </a:p>
          </p:txBody>
        </p:sp>
      </p:grpSp>
      <p:sp>
        <p:nvSpPr>
          <p:cNvPr id="94" name="Title 1">
            <a:extLst>
              <a:ext uri="{FF2B5EF4-FFF2-40B4-BE49-F238E27FC236}">
                <a16:creationId xmlns:a16="http://schemas.microsoft.com/office/drawing/2014/main" id="{0EB2D232-7991-4460-B34F-BB0E83333DC8}"/>
              </a:ext>
            </a:extLst>
          </p:cNvPr>
          <p:cNvSpPr>
            <a:spLocks noGrp="1"/>
          </p:cNvSpPr>
          <p:nvPr>
            <p:ph type="title" hasCustomPrompt="1"/>
          </p:nvPr>
        </p:nvSpPr>
        <p:spPr>
          <a:xfrm>
            <a:off x="707485" y="954158"/>
            <a:ext cx="3538221" cy="1787822"/>
          </a:xfrm>
          <a:prstGeom prst="rect">
            <a:avLst/>
          </a:prstGeom>
        </p:spPr>
        <p:txBody>
          <a:bodyPr/>
          <a:lstStyle>
            <a:lvl1pPr marL="5776" algn="l" defTabSz="415869" rtl="0" eaLnBrk="1" latinLnBrk="0" hangingPunct="1">
              <a:spcBef>
                <a:spcPts val="25"/>
              </a:spcBef>
              <a:defRPr lang="en-US" sz="2456" b="0" i="0" kern="0" cap="none" spc="20" baseline="0">
                <a:solidFill>
                  <a:srgbClr val="FFFFFF"/>
                </a:solidFill>
                <a:latin typeface="+mj-lt"/>
                <a:ea typeface="Roboto Condensed" pitchFamily="2" charset="0"/>
                <a:cs typeface="Arial Narrow"/>
              </a:defRPr>
            </a:lvl1pPr>
          </a:lstStyle>
          <a:p>
            <a:r>
              <a:rPr lang="ru-RU" dirty="0"/>
              <a:t>Титульный</a:t>
            </a:r>
            <a:br>
              <a:rPr lang="ru-RU" dirty="0"/>
            </a:br>
            <a:r>
              <a:rPr lang="ru-RU" dirty="0"/>
              <a:t>слайд</a:t>
            </a:r>
            <a:endParaRPr lang="en-US" dirty="0"/>
          </a:p>
        </p:txBody>
      </p:sp>
      <p:sp>
        <p:nvSpPr>
          <p:cNvPr id="95" name="Текст 2">
            <a:extLst>
              <a:ext uri="{FF2B5EF4-FFF2-40B4-BE49-F238E27FC236}">
                <a16:creationId xmlns:a16="http://schemas.microsoft.com/office/drawing/2014/main" id="{87A8D26A-A900-4576-AC97-A0CB38BEE2D9}"/>
              </a:ext>
            </a:extLst>
          </p:cNvPr>
          <p:cNvSpPr>
            <a:spLocks noGrp="1"/>
          </p:cNvSpPr>
          <p:nvPr>
            <p:ph type="body" sz="quarter" idx="10" hasCustomPrompt="1"/>
          </p:nvPr>
        </p:nvSpPr>
        <p:spPr>
          <a:xfrm>
            <a:off x="707486" y="2858205"/>
            <a:ext cx="2547501" cy="359379"/>
          </a:xfrm>
          <a:prstGeom prst="rect">
            <a:avLst/>
          </a:prstGeom>
        </p:spPr>
        <p:txBody>
          <a:bodyPr anchor="t"/>
          <a:lstStyle>
            <a:lvl1pPr algn="l">
              <a:defRPr sz="1455">
                <a:solidFill>
                  <a:schemeClr val="bg1"/>
                </a:solidFill>
                <a:latin typeface="+mn-lt"/>
              </a:defRPr>
            </a:lvl1pPr>
          </a:lstStyle>
          <a:p>
            <a:pPr lvl="0"/>
            <a:r>
              <a:rPr lang="ru-RU" dirty="0"/>
              <a:t>Подзаголовок</a:t>
            </a:r>
          </a:p>
        </p:txBody>
      </p:sp>
      <p:sp>
        <p:nvSpPr>
          <p:cNvPr id="40" name="Text Placeholder 6">
            <a:extLst>
              <a:ext uri="{FF2B5EF4-FFF2-40B4-BE49-F238E27FC236}">
                <a16:creationId xmlns:a16="http://schemas.microsoft.com/office/drawing/2014/main" id="{D1EFBD2A-2BA4-4591-8C3C-6EC606139114}"/>
              </a:ext>
            </a:extLst>
          </p:cNvPr>
          <p:cNvSpPr txBox="1">
            <a:spLocks/>
          </p:cNvSpPr>
          <p:nvPr userDrawn="1"/>
        </p:nvSpPr>
        <p:spPr>
          <a:xfrm>
            <a:off x="7206026"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solidFill>
                <a:schemeClr val="bg1">
                  <a:lumMod val="75000"/>
                </a:schemeClr>
              </a:solidFill>
            </a:endParaRPr>
          </a:p>
        </p:txBody>
      </p:sp>
    </p:spTree>
    <p:extLst>
      <p:ext uri="{BB962C8B-B14F-4D97-AF65-F5344CB8AC3E}">
        <p14:creationId xmlns:p14="http://schemas.microsoft.com/office/powerpoint/2010/main" val="7771776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екст с буллитами">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47669" y="330514"/>
            <a:ext cx="8248662" cy="486144"/>
          </a:xfrm>
          <a:prstGeom prst="rect">
            <a:avLst/>
          </a:prstGeom>
        </p:spPr>
        <p:txBody>
          <a:bodyPr/>
          <a:lstStyle>
            <a:lvl1pPr>
              <a:defRPr sz="2138"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19" name="Text Placeholder 18">
            <a:extLst>
              <a:ext uri="{FF2B5EF4-FFF2-40B4-BE49-F238E27FC236}">
                <a16:creationId xmlns:a16="http://schemas.microsoft.com/office/drawing/2014/main" id="{E5EE7318-851B-4171-9AC1-74AEF16BFDCA}"/>
              </a:ext>
            </a:extLst>
          </p:cNvPr>
          <p:cNvSpPr>
            <a:spLocks noGrp="1"/>
          </p:cNvSpPr>
          <p:nvPr>
            <p:ph type="body" sz="quarter" idx="14" hasCustomPrompt="1"/>
          </p:nvPr>
        </p:nvSpPr>
        <p:spPr>
          <a:xfrm>
            <a:off x="447669" y="1779319"/>
            <a:ext cx="3985698" cy="33115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21" name="Text Placeholder 18">
            <a:extLst>
              <a:ext uri="{FF2B5EF4-FFF2-40B4-BE49-F238E27FC236}">
                <a16:creationId xmlns:a16="http://schemas.microsoft.com/office/drawing/2014/main" id="{BEE50E04-B4C4-454A-B45F-C8CD387E4C11}"/>
              </a:ext>
            </a:extLst>
          </p:cNvPr>
          <p:cNvSpPr>
            <a:spLocks noGrp="1"/>
          </p:cNvSpPr>
          <p:nvPr>
            <p:ph type="body" sz="quarter" idx="15" hasCustomPrompt="1"/>
          </p:nvPr>
        </p:nvSpPr>
        <p:spPr>
          <a:xfrm>
            <a:off x="4710633" y="1779319"/>
            <a:ext cx="3985698" cy="33115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24" name="Text Placeholder 3">
            <a:extLst>
              <a:ext uri="{FF2B5EF4-FFF2-40B4-BE49-F238E27FC236}">
                <a16:creationId xmlns:a16="http://schemas.microsoft.com/office/drawing/2014/main" id="{F3911A81-6192-482C-A216-FDC20016742B}"/>
              </a:ext>
            </a:extLst>
          </p:cNvPr>
          <p:cNvSpPr>
            <a:spLocks noGrp="1"/>
          </p:cNvSpPr>
          <p:nvPr>
            <p:ph type="body" sz="quarter" idx="16" hasCustomPrompt="1"/>
          </p:nvPr>
        </p:nvSpPr>
        <p:spPr>
          <a:xfrm>
            <a:off x="447669" y="833568"/>
            <a:ext cx="8248662" cy="486144"/>
          </a:xfrm>
          <a:prstGeom prst="rect">
            <a:avLst/>
          </a:prstGeom>
        </p:spPr>
        <p:txBody>
          <a:bodyPr anchor="ctr"/>
          <a:lstStyle>
            <a:lvl1pPr algn="l">
              <a:defRPr sz="1637">
                <a:solidFill>
                  <a:schemeClr val="accent2"/>
                </a:solidFill>
                <a:latin typeface="+mn-lt"/>
              </a:defRPr>
            </a:lvl1pPr>
          </a:lstStyle>
          <a:p>
            <a:pPr lvl="0"/>
            <a:r>
              <a:rPr lang="ru-RU" dirty="0"/>
              <a:t>Подзаголовок</a:t>
            </a:r>
            <a:endParaRPr lang="en-US" dirty="0"/>
          </a:p>
        </p:txBody>
      </p:sp>
    </p:spTree>
    <p:extLst>
      <p:ext uri="{BB962C8B-B14F-4D97-AF65-F5344CB8AC3E}">
        <p14:creationId xmlns:p14="http://schemas.microsoft.com/office/powerpoint/2010/main" val="17873884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Маленький блок спра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7669" y="330514"/>
            <a:ext cx="8248662" cy="486144"/>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5" name="Группа 4">
            <a:extLst>
              <a:ext uri="{FF2B5EF4-FFF2-40B4-BE49-F238E27FC236}">
                <a16:creationId xmlns:a16="http://schemas.microsoft.com/office/drawing/2014/main" id="{A35324E6-79C4-4B13-9BE8-926686026C6F}"/>
              </a:ext>
            </a:extLst>
          </p:cNvPr>
          <p:cNvGrpSpPr/>
          <p:nvPr userDrawn="1"/>
        </p:nvGrpSpPr>
        <p:grpSpPr>
          <a:xfrm>
            <a:off x="5722712" y="978772"/>
            <a:ext cx="3104743" cy="4497168"/>
            <a:chOff x="12582017" y="1936880"/>
            <a:chExt cx="6826123" cy="8899395"/>
          </a:xfrm>
        </p:grpSpPr>
        <p:sp>
          <p:nvSpPr>
            <p:cNvPr id="9" name="object 3"/>
            <p:cNvSpPr/>
            <p:nvPr/>
          </p:nvSpPr>
          <p:spPr>
            <a:xfrm>
              <a:off x="12882880" y="9007475"/>
              <a:ext cx="6236970"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12882880" y="1936880"/>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2" name="Прямоугольник 21">
              <a:extLst>
                <a:ext uri="{FF2B5EF4-FFF2-40B4-BE49-F238E27FC236}">
                  <a16:creationId xmlns:a16="http://schemas.microsoft.com/office/drawing/2014/main" id="{F3EDD9B6-B542-4819-8C10-404FA527B1BE}"/>
                </a:ext>
              </a:extLst>
            </p:cNvPr>
            <p:cNvSpPr/>
            <p:nvPr userDrawn="1"/>
          </p:nvSpPr>
          <p:spPr>
            <a:xfrm>
              <a:off x="12882880" y="1944442"/>
              <a:ext cx="6236970" cy="14446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6" name="Равнобедренный треугольник 25">
              <a:extLst>
                <a:ext uri="{FF2B5EF4-FFF2-40B4-BE49-F238E27FC236}">
                  <a16:creationId xmlns:a16="http://schemas.microsoft.com/office/drawing/2014/main" id="{572D4C67-2AA6-4AAC-AAD2-1BB2F4ACB91C}"/>
                </a:ext>
              </a:extLst>
            </p:cNvPr>
            <p:cNvSpPr>
              <a:spLocks noChangeAspect="1"/>
            </p:cNvSpPr>
            <p:nvPr userDrawn="1"/>
          </p:nvSpPr>
          <p:spPr>
            <a:xfrm>
              <a:off x="12874498" y="1944442"/>
              <a:ext cx="2282749" cy="1447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7" name="Прямоугольник 26">
              <a:extLst>
                <a:ext uri="{FF2B5EF4-FFF2-40B4-BE49-F238E27FC236}">
                  <a16:creationId xmlns:a16="http://schemas.microsoft.com/office/drawing/2014/main" id="{0BA0B079-699D-4104-A42A-4D8913AF3D56}"/>
                </a:ext>
              </a:extLst>
            </p:cNvPr>
            <p:cNvSpPr/>
            <p:nvPr userDrawn="1"/>
          </p:nvSpPr>
          <p:spPr>
            <a:xfrm>
              <a:off x="12874498" y="1944442"/>
              <a:ext cx="1149443" cy="1444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8" name="Равнобедренный треугольник 27">
              <a:extLst>
                <a:ext uri="{FF2B5EF4-FFF2-40B4-BE49-F238E27FC236}">
                  <a16:creationId xmlns:a16="http://schemas.microsoft.com/office/drawing/2014/main" id="{5AA32D31-68EE-4792-8DB3-69D32CF9C6D6}"/>
                </a:ext>
              </a:extLst>
            </p:cNvPr>
            <p:cNvSpPr>
              <a:spLocks noChangeAspect="1"/>
            </p:cNvSpPr>
            <p:nvPr userDrawn="1"/>
          </p:nvSpPr>
          <p:spPr>
            <a:xfrm>
              <a:off x="15157247" y="1944442"/>
              <a:ext cx="2282749" cy="1447200"/>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9" name="object 17">
              <a:extLst>
                <a:ext uri="{FF2B5EF4-FFF2-40B4-BE49-F238E27FC236}">
                  <a16:creationId xmlns:a16="http://schemas.microsoft.com/office/drawing/2014/main" id="{6F5D6842-9F53-4704-AB8A-1542929E2D9F}"/>
                </a:ext>
              </a:extLst>
            </p:cNvPr>
            <p:cNvSpPr/>
            <p:nvPr userDrawn="1"/>
          </p:nvSpPr>
          <p:spPr>
            <a:xfrm>
              <a:off x="12582017"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0" name="object 18">
              <a:extLst>
                <a:ext uri="{FF2B5EF4-FFF2-40B4-BE49-F238E27FC236}">
                  <a16:creationId xmlns:a16="http://schemas.microsoft.com/office/drawing/2014/main" id="{2E8E6B01-3098-489E-8752-4D38A6E1444A}"/>
                </a:ext>
              </a:extLst>
            </p:cNvPr>
            <p:cNvSpPr/>
            <p:nvPr userDrawn="1"/>
          </p:nvSpPr>
          <p:spPr>
            <a:xfrm>
              <a:off x="18831560"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31" name="Text Placeholder 18">
            <a:extLst>
              <a:ext uri="{FF2B5EF4-FFF2-40B4-BE49-F238E27FC236}">
                <a16:creationId xmlns:a16="http://schemas.microsoft.com/office/drawing/2014/main" id="{64C81F84-054C-486A-BA95-C9353CCFFA60}"/>
              </a:ext>
            </a:extLst>
          </p:cNvPr>
          <p:cNvSpPr>
            <a:spLocks noGrp="1"/>
          </p:cNvSpPr>
          <p:nvPr userDrawn="1">
            <p:ph type="body" sz="quarter" idx="14" hasCustomPrompt="1"/>
          </p:nvPr>
        </p:nvSpPr>
        <p:spPr>
          <a:xfrm>
            <a:off x="5984959" y="1855100"/>
            <a:ext cx="2578230"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2" name="Text Placeholder 3">
            <a:extLst>
              <a:ext uri="{FF2B5EF4-FFF2-40B4-BE49-F238E27FC236}">
                <a16:creationId xmlns:a16="http://schemas.microsoft.com/office/drawing/2014/main" id="{0793C697-D364-4AF4-8856-83A0EE2B55BF}"/>
              </a:ext>
            </a:extLst>
          </p:cNvPr>
          <p:cNvSpPr>
            <a:spLocks noGrp="1"/>
          </p:cNvSpPr>
          <p:nvPr userDrawn="1">
            <p:ph type="body" sz="quarter" idx="16" hasCustomPrompt="1"/>
          </p:nvPr>
        </p:nvSpPr>
        <p:spPr>
          <a:xfrm>
            <a:off x="5988827" y="1095385"/>
            <a:ext cx="2578230"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628749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Большой блок справа">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953CD2B-2876-4EC2-9E7B-20EE9E898434}"/>
              </a:ext>
            </a:extLst>
          </p:cNvPr>
          <p:cNvGrpSpPr/>
          <p:nvPr userDrawn="1"/>
        </p:nvGrpSpPr>
        <p:grpSpPr>
          <a:xfrm>
            <a:off x="4440877" y="978772"/>
            <a:ext cx="4386578" cy="4497168"/>
            <a:chOff x="9763760" y="1936880"/>
            <a:chExt cx="9644380" cy="8899395"/>
          </a:xfrm>
        </p:grpSpPr>
        <p:sp>
          <p:nvSpPr>
            <p:cNvPr id="22" name="object 3">
              <a:extLst>
                <a:ext uri="{FF2B5EF4-FFF2-40B4-BE49-F238E27FC236}">
                  <a16:creationId xmlns:a16="http://schemas.microsoft.com/office/drawing/2014/main" id="{8C1A2BFA-9797-4E22-9213-17BDBB5D4BF4}"/>
                </a:ext>
              </a:extLst>
            </p:cNvPr>
            <p:cNvSpPr/>
            <p:nvPr/>
          </p:nvSpPr>
          <p:spPr>
            <a:xfrm>
              <a:off x="10052050" y="9007475"/>
              <a:ext cx="9067800"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4" name="object 4">
              <a:extLst>
                <a:ext uri="{FF2B5EF4-FFF2-40B4-BE49-F238E27FC236}">
                  <a16:creationId xmlns:a16="http://schemas.microsoft.com/office/drawing/2014/main" id="{922D4A72-F985-4C70-A8C2-308EE8D5C779}"/>
                </a:ext>
              </a:extLst>
            </p:cNvPr>
            <p:cNvSpPr/>
            <p:nvPr/>
          </p:nvSpPr>
          <p:spPr>
            <a:xfrm>
              <a:off x="10052050" y="1936880"/>
              <a:ext cx="906780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5" name="Прямоугольник 24">
              <a:extLst>
                <a:ext uri="{FF2B5EF4-FFF2-40B4-BE49-F238E27FC236}">
                  <a16:creationId xmlns:a16="http://schemas.microsoft.com/office/drawing/2014/main" id="{1B1FEB67-ECE7-4B99-B16A-14B0F82FA874}"/>
                </a:ext>
              </a:extLst>
            </p:cNvPr>
            <p:cNvSpPr/>
            <p:nvPr userDrawn="1"/>
          </p:nvSpPr>
          <p:spPr>
            <a:xfrm>
              <a:off x="10052050" y="1944442"/>
              <a:ext cx="9067800" cy="14446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8" name="Равнобедренный треугольник 27">
              <a:extLst>
                <a:ext uri="{FF2B5EF4-FFF2-40B4-BE49-F238E27FC236}">
                  <a16:creationId xmlns:a16="http://schemas.microsoft.com/office/drawing/2014/main" id="{FB00C00C-198B-421E-B6A0-E88E95647DCF}"/>
                </a:ext>
              </a:extLst>
            </p:cNvPr>
            <p:cNvSpPr>
              <a:spLocks noChangeAspect="1"/>
            </p:cNvSpPr>
            <p:nvPr userDrawn="1"/>
          </p:nvSpPr>
          <p:spPr>
            <a:xfrm>
              <a:off x="10052050" y="1944442"/>
              <a:ext cx="2282749" cy="1447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9" name="Прямоугольник 28">
              <a:extLst>
                <a:ext uri="{FF2B5EF4-FFF2-40B4-BE49-F238E27FC236}">
                  <a16:creationId xmlns:a16="http://schemas.microsoft.com/office/drawing/2014/main" id="{0E252DDE-C11C-4E1C-AA58-EDB8B519D23E}"/>
                </a:ext>
              </a:extLst>
            </p:cNvPr>
            <p:cNvSpPr/>
            <p:nvPr userDrawn="1"/>
          </p:nvSpPr>
          <p:spPr>
            <a:xfrm>
              <a:off x="10052050" y="1944442"/>
              <a:ext cx="1149443" cy="1444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30" name="Равнобедренный треугольник 29">
              <a:extLst>
                <a:ext uri="{FF2B5EF4-FFF2-40B4-BE49-F238E27FC236}">
                  <a16:creationId xmlns:a16="http://schemas.microsoft.com/office/drawing/2014/main" id="{40A7DF31-09D2-441C-98B1-BE18731BC74E}"/>
                </a:ext>
              </a:extLst>
            </p:cNvPr>
            <p:cNvSpPr>
              <a:spLocks noChangeAspect="1"/>
            </p:cNvSpPr>
            <p:nvPr userDrawn="1"/>
          </p:nvSpPr>
          <p:spPr>
            <a:xfrm>
              <a:off x="12334799" y="1944442"/>
              <a:ext cx="2282749" cy="1447200"/>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31" name="object 17">
              <a:extLst>
                <a:ext uri="{FF2B5EF4-FFF2-40B4-BE49-F238E27FC236}">
                  <a16:creationId xmlns:a16="http://schemas.microsoft.com/office/drawing/2014/main" id="{7D70FFB9-F681-43EE-A5E2-D9235022B9E5}"/>
                </a:ext>
              </a:extLst>
            </p:cNvPr>
            <p:cNvSpPr/>
            <p:nvPr userDrawn="1"/>
          </p:nvSpPr>
          <p:spPr>
            <a:xfrm>
              <a:off x="9763760"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9" name="Прямоугольник 38">
              <a:extLst>
                <a:ext uri="{FF2B5EF4-FFF2-40B4-BE49-F238E27FC236}">
                  <a16:creationId xmlns:a16="http://schemas.microsoft.com/office/drawing/2014/main" id="{CCD2830A-E2EE-467F-9284-7CE466AA59CC}"/>
                </a:ext>
              </a:extLst>
            </p:cNvPr>
            <p:cNvSpPr/>
            <p:nvPr userDrawn="1"/>
          </p:nvSpPr>
          <p:spPr>
            <a:xfrm>
              <a:off x="16612006" y="1944442"/>
              <a:ext cx="2507843" cy="1444614"/>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38" name="Полилиния: фигура 37">
              <a:extLst>
                <a:ext uri="{FF2B5EF4-FFF2-40B4-BE49-F238E27FC236}">
                  <a16:creationId xmlns:a16="http://schemas.microsoft.com/office/drawing/2014/main" id="{EA2EA898-0082-4B94-8978-FD6467DD38B8}"/>
                </a:ext>
              </a:extLst>
            </p:cNvPr>
            <p:cNvSpPr>
              <a:spLocks noChangeAspect="1"/>
            </p:cNvSpPr>
            <p:nvPr userDrawn="1"/>
          </p:nvSpPr>
          <p:spPr>
            <a:xfrm flipH="1" flipV="1">
              <a:off x="14595455" y="1944442"/>
              <a:ext cx="3369479" cy="1447200"/>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615686 w 1796810"/>
                <a:gd name="connsiteY6" fmla="*/ 3479 h 748800"/>
                <a:gd name="connsiteX7" fmla="*/ 0 w 1796810"/>
                <a:gd name="connsiteY7"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615686 w 1796810"/>
                <a:gd name="connsiteY5" fmla="*/ 3479 h 748800"/>
                <a:gd name="connsiteX6" fmla="*/ 0 w 1796810"/>
                <a:gd name="connsiteY6" fmla="*/ 748800 h 748800"/>
                <a:gd name="connsiteX0" fmla="*/ 0 w 1796810"/>
                <a:gd name="connsiteY0" fmla="*/ 748800 h 748800"/>
                <a:gd name="connsiteX1" fmla="*/ 1056177 w 1796810"/>
                <a:gd name="connsiteY1" fmla="*/ 748800 h 748800"/>
                <a:gd name="connsiteX2" fmla="*/ 1178253 w 1796810"/>
                <a:gd name="connsiteY2" fmla="*/ 748797 h 748800"/>
                <a:gd name="connsiteX3" fmla="*/ 1796810 w 1796810"/>
                <a:gd name="connsiteY3" fmla="*/ 0 h 748800"/>
                <a:gd name="connsiteX4" fmla="*/ 615686 w 1796810"/>
                <a:gd name="connsiteY4" fmla="*/ 3479 h 748800"/>
                <a:gd name="connsiteX5" fmla="*/ 0 w 1796810"/>
                <a:gd name="connsiteY5" fmla="*/ 748800 h 748800"/>
                <a:gd name="connsiteX0" fmla="*/ 0 w 1796810"/>
                <a:gd name="connsiteY0" fmla="*/ 748800 h 748800"/>
                <a:gd name="connsiteX1" fmla="*/ 1178253 w 1796810"/>
                <a:gd name="connsiteY1" fmla="*/ 748797 h 748800"/>
                <a:gd name="connsiteX2" fmla="*/ 1796810 w 1796810"/>
                <a:gd name="connsiteY2" fmla="*/ 0 h 748800"/>
                <a:gd name="connsiteX3" fmla="*/ 615686 w 1796810"/>
                <a:gd name="connsiteY3" fmla="*/ 3479 h 748800"/>
                <a:gd name="connsiteX4" fmla="*/ 0 w 1796810"/>
                <a:gd name="connsiteY4" fmla="*/ 74880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810" h="748800">
                  <a:moveTo>
                    <a:pt x="0" y="748800"/>
                  </a:moveTo>
                  <a:lnTo>
                    <a:pt x="1178253" y="748797"/>
                  </a:lnTo>
                  <a:lnTo>
                    <a:pt x="1796810" y="0"/>
                  </a:lnTo>
                  <a:lnTo>
                    <a:pt x="615686" y="3479"/>
                  </a:lnTo>
                  <a:lnTo>
                    <a:pt x="0" y="748800"/>
                  </a:lnTo>
                  <a:close/>
                </a:path>
              </a:pathLst>
            </a:custGeom>
            <a:solidFill>
              <a:schemeClr val="accent6">
                <a:lumMod val="75000"/>
              </a:schemeClr>
            </a:solidFill>
          </p:spPr>
          <p:txBody>
            <a:bodyPr wrap="square" lIns="0" tIns="0" rIns="0" bIns="0" rtlCol="0">
              <a:no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sz="819" b="0" i="0" u="none" strike="noStrike" kern="1200" cap="none" spc="0" normalizeH="0" baseline="0" noProof="0">
                <a:ln>
                  <a:noFill/>
                </a:ln>
                <a:solidFill>
                  <a:srgbClr val="000000"/>
                </a:solidFill>
                <a:effectLst/>
                <a:uLnTx/>
                <a:uFillTx/>
                <a:latin typeface="Roboto Condensed Light"/>
                <a:ea typeface="+mn-ea"/>
                <a:cs typeface="+mn-cs"/>
              </a:endParaRPr>
            </a:p>
          </p:txBody>
        </p:sp>
        <p:sp>
          <p:nvSpPr>
            <p:cNvPr id="32" name="object 18">
              <a:extLst>
                <a:ext uri="{FF2B5EF4-FFF2-40B4-BE49-F238E27FC236}">
                  <a16:creationId xmlns:a16="http://schemas.microsoft.com/office/drawing/2014/main" id="{4703828F-5C84-43FD-A41F-2F4809065B85}"/>
                </a:ext>
              </a:extLst>
            </p:cNvPr>
            <p:cNvSpPr/>
            <p:nvPr userDrawn="1"/>
          </p:nvSpPr>
          <p:spPr>
            <a:xfrm>
              <a:off x="18831560"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8" name="Title 1"/>
          <p:cNvSpPr>
            <a:spLocks noGrp="1"/>
          </p:cNvSpPr>
          <p:nvPr>
            <p:ph type="title" hasCustomPrompt="1"/>
          </p:nvPr>
        </p:nvSpPr>
        <p:spPr>
          <a:xfrm>
            <a:off x="447669" y="330514"/>
            <a:ext cx="8248662" cy="486144"/>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33" name="Text Placeholder 18">
            <a:extLst>
              <a:ext uri="{FF2B5EF4-FFF2-40B4-BE49-F238E27FC236}">
                <a16:creationId xmlns:a16="http://schemas.microsoft.com/office/drawing/2014/main" id="{F882180E-3D5A-4651-B21F-4FE967AF7272}"/>
              </a:ext>
            </a:extLst>
          </p:cNvPr>
          <p:cNvSpPr>
            <a:spLocks noGrp="1"/>
          </p:cNvSpPr>
          <p:nvPr>
            <p:ph type="body" sz="quarter" idx="14" hasCustomPrompt="1"/>
          </p:nvPr>
        </p:nvSpPr>
        <p:spPr>
          <a:xfrm>
            <a:off x="4703060" y="1855100"/>
            <a:ext cx="3860129"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4" name="Text Placeholder 3">
            <a:extLst>
              <a:ext uri="{FF2B5EF4-FFF2-40B4-BE49-F238E27FC236}">
                <a16:creationId xmlns:a16="http://schemas.microsoft.com/office/drawing/2014/main" id="{3B4B2521-0D01-4564-B4AB-1ACD204F4566}"/>
              </a:ext>
            </a:extLst>
          </p:cNvPr>
          <p:cNvSpPr>
            <a:spLocks noGrp="1"/>
          </p:cNvSpPr>
          <p:nvPr>
            <p:ph type="body" sz="quarter" idx="16" hasCustomPrompt="1"/>
          </p:nvPr>
        </p:nvSpPr>
        <p:spPr>
          <a:xfrm>
            <a:off x="4706929" y="1095385"/>
            <a:ext cx="3860129"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3282051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Два блока">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F73DB2BC-9D50-4904-A59E-B22196A211B8}"/>
              </a:ext>
            </a:extLst>
          </p:cNvPr>
          <p:cNvGrpSpPr/>
          <p:nvPr userDrawn="1"/>
        </p:nvGrpSpPr>
        <p:grpSpPr>
          <a:xfrm>
            <a:off x="4697466" y="978772"/>
            <a:ext cx="4129989" cy="4497168"/>
            <a:chOff x="10327900" y="1936880"/>
            <a:chExt cx="9080240" cy="8899395"/>
          </a:xfrm>
        </p:grpSpPr>
        <p:sp>
          <p:nvSpPr>
            <p:cNvPr id="40" name="object 3">
              <a:extLst>
                <a:ext uri="{FF2B5EF4-FFF2-40B4-BE49-F238E27FC236}">
                  <a16:creationId xmlns:a16="http://schemas.microsoft.com/office/drawing/2014/main" id="{1BAC050E-319B-43A9-AAFC-5E8DA1554591}"/>
                </a:ext>
              </a:extLst>
            </p:cNvPr>
            <p:cNvSpPr/>
            <p:nvPr userDrawn="1"/>
          </p:nvSpPr>
          <p:spPr>
            <a:xfrm>
              <a:off x="10638630" y="9007475"/>
              <a:ext cx="8481220"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9" name="object 4">
              <a:extLst>
                <a:ext uri="{FF2B5EF4-FFF2-40B4-BE49-F238E27FC236}">
                  <a16:creationId xmlns:a16="http://schemas.microsoft.com/office/drawing/2014/main" id="{0B320721-0647-40D5-B229-A9C694F542EB}"/>
                </a:ext>
              </a:extLst>
            </p:cNvPr>
            <p:cNvSpPr/>
            <p:nvPr userDrawn="1"/>
          </p:nvSpPr>
          <p:spPr>
            <a:xfrm>
              <a:off x="10638630" y="1936880"/>
              <a:ext cx="8480971"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0" name="Прямоугольник 19">
              <a:extLst>
                <a:ext uri="{FF2B5EF4-FFF2-40B4-BE49-F238E27FC236}">
                  <a16:creationId xmlns:a16="http://schemas.microsoft.com/office/drawing/2014/main" id="{144DFA90-3FD1-4619-AC49-A9E04BC3B307}"/>
                </a:ext>
              </a:extLst>
            </p:cNvPr>
            <p:cNvSpPr/>
            <p:nvPr userDrawn="1"/>
          </p:nvSpPr>
          <p:spPr>
            <a:xfrm>
              <a:off x="10638630" y="1944442"/>
              <a:ext cx="8480971" cy="14446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1" name="Равнобедренный треугольник 20">
              <a:extLst>
                <a:ext uri="{FF2B5EF4-FFF2-40B4-BE49-F238E27FC236}">
                  <a16:creationId xmlns:a16="http://schemas.microsoft.com/office/drawing/2014/main" id="{0DB5350C-F4F7-430D-9D02-F4191DC522E7}"/>
                </a:ext>
              </a:extLst>
            </p:cNvPr>
            <p:cNvSpPr>
              <a:spLocks noChangeAspect="1"/>
            </p:cNvSpPr>
            <p:nvPr userDrawn="1"/>
          </p:nvSpPr>
          <p:spPr>
            <a:xfrm>
              <a:off x="10630249" y="1944442"/>
              <a:ext cx="2282749" cy="1447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3" name="Прямоугольник 22">
              <a:extLst>
                <a:ext uri="{FF2B5EF4-FFF2-40B4-BE49-F238E27FC236}">
                  <a16:creationId xmlns:a16="http://schemas.microsoft.com/office/drawing/2014/main" id="{3437EF50-0261-47BF-8C4E-800DDC824BDF}"/>
                </a:ext>
              </a:extLst>
            </p:cNvPr>
            <p:cNvSpPr/>
            <p:nvPr userDrawn="1"/>
          </p:nvSpPr>
          <p:spPr>
            <a:xfrm>
              <a:off x="10630249" y="1944442"/>
              <a:ext cx="1149443" cy="1444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4" name="Равнобедренный треугольник 23">
              <a:extLst>
                <a:ext uri="{FF2B5EF4-FFF2-40B4-BE49-F238E27FC236}">
                  <a16:creationId xmlns:a16="http://schemas.microsoft.com/office/drawing/2014/main" id="{0FC02435-D3A0-427C-BB93-1ACFF343EDF8}"/>
                </a:ext>
              </a:extLst>
            </p:cNvPr>
            <p:cNvSpPr>
              <a:spLocks noChangeAspect="1"/>
            </p:cNvSpPr>
            <p:nvPr userDrawn="1"/>
          </p:nvSpPr>
          <p:spPr>
            <a:xfrm>
              <a:off x="12912998" y="1944442"/>
              <a:ext cx="2282749" cy="1447200"/>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36" name="Прямоугольник 35">
              <a:extLst>
                <a:ext uri="{FF2B5EF4-FFF2-40B4-BE49-F238E27FC236}">
                  <a16:creationId xmlns:a16="http://schemas.microsoft.com/office/drawing/2014/main" id="{540DD905-AD5A-4F03-9052-82C942F75CB9}"/>
                </a:ext>
              </a:extLst>
            </p:cNvPr>
            <p:cNvSpPr/>
            <p:nvPr userDrawn="1"/>
          </p:nvSpPr>
          <p:spPr>
            <a:xfrm>
              <a:off x="17190266" y="1944442"/>
              <a:ext cx="1929535" cy="1444614"/>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37" name="Полилиния: фигура 36">
              <a:extLst>
                <a:ext uri="{FF2B5EF4-FFF2-40B4-BE49-F238E27FC236}">
                  <a16:creationId xmlns:a16="http://schemas.microsoft.com/office/drawing/2014/main" id="{5D8B43C9-63DB-4A5A-9E26-0669D4F21803}"/>
                </a:ext>
              </a:extLst>
            </p:cNvPr>
            <p:cNvSpPr>
              <a:spLocks noChangeAspect="1"/>
            </p:cNvSpPr>
            <p:nvPr userDrawn="1"/>
          </p:nvSpPr>
          <p:spPr>
            <a:xfrm flipH="1" flipV="1">
              <a:off x="15173715" y="1944442"/>
              <a:ext cx="3369479" cy="1447200"/>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615686 w 1796810"/>
                <a:gd name="connsiteY6" fmla="*/ 3479 h 748800"/>
                <a:gd name="connsiteX7" fmla="*/ 0 w 1796810"/>
                <a:gd name="connsiteY7"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615686 w 1796810"/>
                <a:gd name="connsiteY5" fmla="*/ 3479 h 748800"/>
                <a:gd name="connsiteX6" fmla="*/ 0 w 1796810"/>
                <a:gd name="connsiteY6" fmla="*/ 748800 h 748800"/>
                <a:gd name="connsiteX0" fmla="*/ 0 w 1796810"/>
                <a:gd name="connsiteY0" fmla="*/ 748800 h 748800"/>
                <a:gd name="connsiteX1" fmla="*/ 1056177 w 1796810"/>
                <a:gd name="connsiteY1" fmla="*/ 748800 h 748800"/>
                <a:gd name="connsiteX2" fmla="*/ 1178253 w 1796810"/>
                <a:gd name="connsiteY2" fmla="*/ 748797 h 748800"/>
                <a:gd name="connsiteX3" fmla="*/ 1796810 w 1796810"/>
                <a:gd name="connsiteY3" fmla="*/ 0 h 748800"/>
                <a:gd name="connsiteX4" fmla="*/ 615686 w 1796810"/>
                <a:gd name="connsiteY4" fmla="*/ 3479 h 748800"/>
                <a:gd name="connsiteX5" fmla="*/ 0 w 1796810"/>
                <a:gd name="connsiteY5" fmla="*/ 748800 h 748800"/>
                <a:gd name="connsiteX0" fmla="*/ 0 w 1796810"/>
                <a:gd name="connsiteY0" fmla="*/ 748800 h 748800"/>
                <a:gd name="connsiteX1" fmla="*/ 1178253 w 1796810"/>
                <a:gd name="connsiteY1" fmla="*/ 748797 h 748800"/>
                <a:gd name="connsiteX2" fmla="*/ 1796810 w 1796810"/>
                <a:gd name="connsiteY2" fmla="*/ 0 h 748800"/>
                <a:gd name="connsiteX3" fmla="*/ 615686 w 1796810"/>
                <a:gd name="connsiteY3" fmla="*/ 3479 h 748800"/>
                <a:gd name="connsiteX4" fmla="*/ 0 w 1796810"/>
                <a:gd name="connsiteY4" fmla="*/ 74880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810" h="748800">
                  <a:moveTo>
                    <a:pt x="0" y="748800"/>
                  </a:moveTo>
                  <a:lnTo>
                    <a:pt x="1178253" y="748797"/>
                  </a:lnTo>
                  <a:lnTo>
                    <a:pt x="1796810" y="0"/>
                  </a:lnTo>
                  <a:lnTo>
                    <a:pt x="615686" y="3479"/>
                  </a:lnTo>
                  <a:lnTo>
                    <a:pt x="0" y="748800"/>
                  </a:lnTo>
                  <a:close/>
                </a:path>
              </a:pathLst>
            </a:custGeom>
            <a:solidFill>
              <a:schemeClr val="accent6">
                <a:lumMod val="75000"/>
              </a:schemeClr>
            </a:solidFill>
          </p:spPr>
          <p:txBody>
            <a:bodyPr wrap="square" lIns="0" tIns="0" rIns="0" bIns="0" rtlCol="0">
              <a:no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sz="819" b="0" i="0" u="none" strike="noStrike" kern="1200" cap="none" spc="0" normalizeH="0" baseline="0" noProof="0">
                <a:ln>
                  <a:noFill/>
                </a:ln>
                <a:solidFill>
                  <a:srgbClr val="000000"/>
                </a:solidFill>
                <a:effectLst/>
                <a:uLnTx/>
                <a:uFillTx/>
                <a:latin typeface="Roboto Condensed Light"/>
                <a:ea typeface="+mn-ea"/>
                <a:cs typeface="+mn-cs"/>
              </a:endParaRPr>
            </a:p>
          </p:txBody>
        </p:sp>
        <p:sp>
          <p:nvSpPr>
            <p:cNvPr id="38" name="object 17">
              <a:extLst>
                <a:ext uri="{FF2B5EF4-FFF2-40B4-BE49-F238E27FC236}">
                  <a16:creationId xmlns:a16="http://schemas.microsoft.com/office/drawing/2014/main" id="{5009AFC3-D903-49BD-A9B1-B77B649AA5EA}"/>
                </a:ext>
              </a:extLst>
            </p:cNvPr>
            <p:cNvSpPr/>
            <p:nvPr userDrawn="1"/>
          </p:nvSpPr>
          <p:spPr>
            <a:xfrm>
              <a:off x="10327900"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9" name="object 18">
              <a:extLst>
                <a:ext uri="{FF2B5EF4-FFF2-40B4-BE49-F238E27FC236}">
                  <a16:creationId xmlns:a16="http://schemas.microsoft.com/office/drawing/2014/main" id="{B8E32E91-0A2D-4B8B-8DB2-B77718B08176}"/>
                </a:ext>
              </a:extLst>
            </p:cNvPr>
            <p:cNvSpPr/>
            <p:nvPr userDrawn="1"/>
          </p:nvSpPr>
          <p:spPr>
            <a:xfrm>
              <a:off x="18831560"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grpSp>
        <p:nvGrpSpPr>
          <p:cNvPr id="4" name="Группа 3">
            <a:extLst>
              <a:ext uri="{FF2B5EF4-FFF2-40B4-BE49-F238E27FC236}">
                <a16:creationId xmlns:a16="http://schemas.microsoft.com/office/drawing/2014/main" id="{156EBA03-261E-4509-8017-92B63D4073FA}"/>
              </a:ext>
            </a:extLst>
          </p:cNvPr>
          <p:cNvGrpSpPr/>
          <p:nvPr userDrawn="1"/>
        </p:nvGrpSpPr>
        <p:grpSpPr>
          <a:xfrm>
            <a:off x="317497" y="978772"/>
            <a:ext cx="4128092" cy="4497168"/>
            <a:chOff x="698054" y="1936880"/>
            <a:chExt cx="9076068" cy="8899395"/>
          </a:xfrm>
        </p:grpSpPr>
        <p:sp>
          <p:nvSpPr>
            <p:cNvPr id="9" name="object 3"/>
            <p:cNvSpPr/>
            <p:nvPr/>
          </p:nvSpPr>
          <p:spPr>
            <a:xfrm>
              <a:off x="992631" y="9007475"/>
              <a:ext cx="8480971"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992631" y="1936880"/>
              <a:ext cx="8480971"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2" name="Прямоугольник 21">
              <a:extLst>
                <a:ext uri="{FF2B5EF4-FFF2-40B4-BE49-F238E27FC236}">
                  <a16:creationId xmlns:a16="http://schemas.microsoft.com/office/drawing/2014/main" id="{F3EDD9B6-B542-4819-8C10-404FA527B1BE}"/>
                </a:ext>
              </a:extLst>
            </p:cNvPr>
            <p:cNvSpPr/>
            <p:nvPr userDrawn="1"/>
          </p:nvSpPr>
          <p:spPr>
            <a:xfrm>
              <a:off x="992631" y="1944442"/>
              <a:ext cx="8480971" cy="14446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6" name="Равнобедренный треугольник 25">
              <a:extLst>
                <a:ext uri="{FF2B5EF4-FFF2-40B4-BE49-F238E27FC236}">
                  <a16:creationId xmlns:a16="http://schemas.microsoft.com/office/drawing/2014/main" id="{572D4C67-2AA6-4AAC-AAD2-1BB2F4ACB91C}"/>
                </a:ext>
              </a:extLst>
            </p:cNvPr>
            <p:cNvSpPr>
              <a:spLocks noChangeAspect="1"/>
            </p:cNvSpPr>
            <p:nvPr userDrawn="1"/>
          </p:nvSpPr>
          <p:spPr>
            <a:xfrm>
              <a:off x="984250" y="1944442"/>
              <a:ext cx="2282749" cy="144720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7" name="Прямоугольник 26">
              <a:extLst>
                <a:ext uri="{FF2B5EF4-FFF2-40B4-BE49-F238E27FC236}">
                  <a16:creationId xmlns:a16="http://schemas.microsoft.com/office/drawing/2014/main" id="{0BA0B079-699D-4104-A42A-4D8913AF3D56}"/>
                </a:ext>
              </a:extLst>
            </p:cNvPr>
            <p:cNvSpPr/>
            <p:nvPr userDrawn="1"/>
          </p:nvSpPr>
          <p:spPr>
            <a:xfrm>
              <a:off x="984250" y="1944442"/>
              <a:ext cx="1149443" cy="14446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8" name="Равнобедренный треугольник 27">
              <a:extLst>
                <a:ext uri="{FF2B5EF4-FFF2-40B4-BE49-F238E27FC236}">
                  <a16:creationId xmlns:a16="http://schemas.microsoft.com/office/drawing/2014/main" id="{5AA32D31-68EE-4792-8DB3-69D32CF9C6D6}"/>
                </a:ext>
              </a:extLst>
            </p:cNvPr>
            <p:cNvSpPr>
              <a:spLocks noChangeAspect="1"/>
            </p:cNvSpPr>
            <p:nvPr userDrawn="1"/>
          </p:nvSpPr>
          <p:spPr>
            <a:xfrm>
              <a:off x="3266999" y="1944442"/>
              <a:ext cx="2282749" cy="1447200"/>
            </a:xfrm>
            <a:prstGeom prst="triangl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17" name="object 17">
              <a:extLst>
                <a:ext uri="{FF2B5EF4-FFF2-40B4-BE49-F238E27FC236}">
                  <a16:creationId xmlns:a16="http://schemas.microsoft.com/office/drawing/2014/main" id="{D5BC353B-0F8B-4800-A236-A1072F3AF933}"/>
                </a:ext>
              </a:extLst>
            </p:cNvPr>
            <p:cNvSpPr/>
            <p:nvPr userDrawn="1"/>
          </p:nvSpPr>
          <p:spPr>
            <a:xfrm>
              <a:off x="698054"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4" name="Прямоугольник 33">
              <a:extLst>
                <a:ext uri="{FF2B5EF4-FFF2-40B4-BE49-F238E27FC236}">
                  <a16:creationId xmlns:a16="http://schemas.microsoft.com/office/drawing/2014/main" id="{D23F9321-4897-483C-814B-89F18E9AD4F5}"/>
                </a:ext>
              </a:extLst>
            </p:cNvPr>
            <p:cNvSpPr/>
            <p:nvPr userDrawn="1"/>
          </p:nvSpPr>
          <p:spPr>
            <a:xfrm>
              <a:off x="7544067" y="1944442"/>
              <a:ext cx="1929535" cy="1444614"/>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35" name="Полилиния: фигура 34">
              <a:extLst>
                <a:ext uri="{FF2B5EF4-FFF2-40B4-BE49-F238E27FC236}">
                  <a16:creationId xmlns:a16="http://schemas.microsoft.com/office/drawing/2014/main" id="{611B6502-8C80-4E6B-9954-10F74268CA48}"/>
                </a:ext>
              </a:extLst>
            </p:cNvPr>
            <p:cNvSpPr>
              <a:spLocks noChangeAspect="1"/>
            </p:cNvSpPr>
            <p:nvPr userDrawn="1"/>
          </p:nvSpPr>
          <p:spPr>
            <a:xfrm flipH="1" flipV="1">
              <a:off x="5527516" y="1944442"/>
              <a:ext cx="3369479" cy="1447200"/>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615686 w 1796810"/>
                <a:gd name="connsiteY6" fmla="*/ 3479 h 748800"/>
                <a:gd name="connsiteX7" fmla="*/ 0 w 1796810"/>
                <a:gd name="connsiteY7"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615686 w 1796810"/>
                <a:gd name="connsiteY5" fmla="*/ 3479 h 748800"/>
                <a:gd name="connsiteX6" fmla="*/ 0 w 1796810"/>
                <a:gd name="connsiteY6" fmla="*/ 748800 h 748800"/>
                <a:gd name="connsiteX0" fmla="*/ 0 w 1796810"/>
                <a:gd name="connsiteY0" fmla="*/ 748800 h 748800"/>
                <a:gd name="connsiteX1" fmla="*/ 1056177 w 1796810"/>
                <a:gd name="connsiteY1" fmla="*/ 748800 h 748800"/>
                <a:gd name="connsiteX2" fmla="*/ 1178253 w 1796810"/>
                <a:gd name="connsiteY2" fmla="*/ 748797 h 748800"/>
                <a:gd name="connsiteX3" fmla="*/ 1796810 w 1796810"/>
                <a:gd name="connsiteY3" fmla="*/ 0 h 748800"/>
                <a:gd name="connsiteX4" fmla="*/ 615686 w 1796810"/>
                <a:gd name="connsiteY4" fmla="*/ 3479 h 748800"/>
                <a:gd name="connsiteX5" fmla="*/ 0 w 1796810"/>
                <a:gd name="connsiteY5" fmla="*/ 748800 h 748800"/>
                <a:gd name="connsiteX0" fmla="*/ 0 w 1796810"/>
                <a:gd name="connsiteY0" fmla="*/ 748800 h 748800"/>
                <a:gd name="connsiteX1" fmla="*/ 1178253 w 1796810"/>
                <a:gd name="connsiteY1" fmla="*/ 748797 h 748800"/>
                <a:gd name="connsiteX2" fmla="*/ 1796810 w 1796810"/>
                <a:gd name="connsiteY2" fmla="*/ 0 h 748800"/>
                <a:gd name="connsiteX3" fmla="*/ 615686 w 1796810"/>
                <a:gd name="connsiteY3" fmla="*/ 3479 h 748800"/>
                <a:gd name="connsiteX4" fmla="*/ 0 w 1796810"/>
                <a:gd name="connsiteY4" fmla="*/ 74880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810" h="748800">
                  <a:moveTo>
                    <a:pt x="0" y="748800"/>
                  </a:moveTo>
                  <a:lnTo>
                    <a:pt x="1178253" y="748797"/>
                  </a:lnTo>
                  <a:lnTo>
                    <a:pt x="1796810" y="0"/>
                  </a:lnTo>
                  <a:lnTo>
                    <a:pt x="615686" y="3479"/>
                  </a:lnTo>
                  <a:lnTo>
                    <a:pt x="0" y="748800"/>
                  </a:lnTo>
                  <a:close/>
                </a:path>
              </a:pathLst>
            </a:custGeom>
            <a:solidFill>
              <a:schemeClr val="bg1">
                <a:lumMod val="75000"/>
              </a:schemeClr>
            </a:solidFill>
          </p:spPr>
          <p:txBody>
            <a:bodyPr wrap="square" lIns="0" tIns="0" rIns="0" bIns="0" rtlCol="0">
              <a:no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sz="819" b="0" i="0" u="none" strike="noStrike" kern="1200" cap="none" spc="0" normalizeH="0" baseline="0" noProof="0">
                <a:ln>
                  <a:noFill/>
                </a:ln>
                <a:solidFill>
                  <a:srgbClr val="000000"/>
                </a:solidFill>
                <a:effectLst/>
                <a:uLnTx/>
                <a:uFillTx/>
                <a:latin typeface="Roboto Condensed Light"/>
                <a:ea typeface="+mn-ea"/>
                <a:cs typeface="+mn-cs"/>
              </a:endParaRPr>
            </a:p>
          </p:txBody>
        </p:sp>
        <p:sp>
          <p:nvSpPr>
            <p:cNvPr id="18" name="object 18">
              <a:extLst>
                <a:ext uri="{FF2B5EF4-FFF2-40B4-BE49-F238E27FC236}">
                  <a16:creationId xmlns:a16="http://schemas.microsoft.com/office/drawing/2014/main" id="{6550EBCD-A647-4C34-BD2E-046A68DC5101}"/>
                </a:ext>
              </a:extLst>
            </p:cNvPr>
            <p:cNvSpPr/>
            <p:nvPr userDrawn="1"/>
          </p:nvSpPr>
          <p:spPr>
            <a:xfrm>
              <a:off x="9197542"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7" name="Title 1"/>
          <p:cNvSpPr>
            <a:spLocks noGrp="1"/>
          </p:cNvSpPr>
          <p:nvPr userDrawn="1">
            <p:ph type="title" hasCustomPrompt="1"/>
          </p:nvPr>
        </p:nvSpPr>
        <p:spPr>
          <a:xfrm>
            <a:off x="447669" y="330514"/>
            <a:ext cx="8248662" cy="486144"/>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31" name="Text Placeholder 18">
            <a:extLst>
              <a:ext uri="{FF2B5EF4-FFF2-40B4-BE49-F238E27FC236}">
                <a16:creationId xmlns:a16="http://schemas.microsoft.com/office/drawing/2014/main" id="{64C81F84-054C-486A-BA95-C9353CCFFA60}"/>
              </a:ext>
            </a:extLst>
          </p:cNvPr>
          <p:cNvSpPr>
            <a:spLocks noGrp="1"/>
          </p:cNvSpPr>
          <p:nvPr userDrawn="1">
            <p:ph type="body" sz="quarter" idx="14" hasCustomPrompt="1"/>
          </p:nvPr>
        </p:nvSpPr>
        <p:spPr>
          <a:xfrm>
            <a:off x="576887" y="1855100"/>
            <a:ext cx="3602587"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2" name="Text Placeholder 3">
            <a:extLst>
              <a:ext uri="{FF2B5EF4-FFF2-40B4-BE49-F238E27FC236}">
                <a16:creationId xmlns:a16="http://schemas.microsoft.com/office/drawing/2014/main" id="{0793C697-D364-4AF4-8856-83A0EE2B55BF}"/>
              </a:ext>
            </a:extLst>
          </p:cNvPr>
          <p:cNvSpPr>
            <a:spLocks noGrp="1"/>
          </p:cNvSpPr>
          <p:nvPr userDrawn="1">
            <p:ph type="body" sz="quarter" idx="16" hasCustomPrompt="1"/>
          </p:nvPr>
        </p:nvSpPr>
        <p:spPr>
          <a:xfrm>
            <a:off x="580755" y="1095385"/>
            <a:ext cx="3602587"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
        <p:nvSpPr>
          <p:cNvPr id="30" name="Text Placeholder 18">
            <a:extLst>
              <a:ext uri="{FF2B5EF4-FFF2-40B4-BE49-F238E27FC236}">
                <a16:creationId xmlns:a16="http://schemas.microsoft.com/office/drawing/2014/main" id="{D5DABD74-B57E-4DAA-A34B-F4F606A6BBB6}"/>
              </a:ext>
            </a:extLst>
          </p:cNvPr>
          <p:cNvSpPr>
            <a:spLocks noGrp="1"/>
          </p:cNvSpPr>
          <p:nvPr>
            <p:ph type="body" sz="quarter" idx="17" hasCustomPrompt="1"/>
          </p:nvPr>
        </p:nvSpPr>
        <p:spPr>
          <a:xfrm>
            <a:off x="4964201" y="1855100"/>
            <a:ext cx="3602587"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3" name="Text Placeholder 3">
            <a:extLst>
              <a:ext uri="{FF2B5EF4-FFF2-40B4-BE49-F238E27FC236}">
                <a16:creationId xmlns:a16="http://schemas.microsoft.com/office/drawing/2014/main" id="{9EB2C995-6C1F-4399-89F4-D6C729479652}"/>
              </a:ext>
            </a:extLst>
          </p:cNvPr>
          <p:cNvSpPr>
            <a:spLocks noGrp="1"/>
          </p:cNvSpPr>
          <p:nvPr>
            <p:ph type="body" sz="quarter" idx="18" hasCustomPrompt="1"/>
          </p:nvPr>
        </p:nvSpPr>
        <p:spPr>
          <a:xfrm>
            <a:off x="4968070" y="1095385"/>
            <a:ext cx="3602587"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561200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Маленький блок слева">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36A7C139-74CA-4864-8C01-6AD6874CA4FC}"/>
              </a:ext>
            </a:extLst>
          </p:cNvPr>
          <p:cNvGrpSpPr/>
          <p:nvPr userDrawn="1"/>
        </p:nvGrpSpPr>
        <p:grpSpPr>
          <a:xfrm>
            <a:off x="317498" y="978772"/>
            <a:ext cx="3104743" cy="4497168"/>
            <a:chOff x="698054" y="1936880"/>
            <a:chExt cx="6826123" cy="8899395"/>
          </a:xfrm>
        </p:grpSpPr>
        <p:sp>
          <p:nvSpPr>
            <p:cNvPr id="9" name="object 3"/>
            <p:cNvSpPr/>
            <p:nvPr/>
          </p:nvSpPr>
          <p:spPr>
            <a:xfrm>
              <a:off x="992632" y="9007475"/>
              <a:ext cx="6236970"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992632" y="1936880"/>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2" name="Прямоугольник 21">
              <a:extLst>
                <a:ext uri="{FF2B5EF4-FFF2-40B4-BE49-F238E27FC236}">
                  <a16:creationId xmlns:a16="http://schemas.microsoft.com/office/drawing/2014/main" id="{F3EDD9B6-B542-4819-8C10-404FA527B1BE}"/>
                </a:ext>
              </a:extLst>
            </p:cNvPr>
            <p:cNvSpPr/>
            <p:nvPr userDrawn="1"/>
          </p:nvSpPr>
          <p:spPr>
            <a:xfrm>
              <a:off x="992632" y="1944442"/>
              <a:ext cx="6236970" cy="14446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6" name="Равнобедренный треугольник 25">
              <a:extLst>
                <a:ext uri="{FF2B5EF4-FFF2-40B4-BE49-F238E27FC236}">
                  <a16:creationId xmlns:a16="http://schemas.microsoft.com/office/drawing/2014/main" id="{572D4C67-2AA6-4AAC-AAD2-1BB2F4ACB91C}"/>
                </a:ext>
              </a:extLst>
            </p:cNvPr>
            <p:cNvSpPr>
              <a:spLocks noChangeAspect="1"/>
            </p:cNvSpPr>
            <p:nvPr userDrawn="1"/>
          </p:nvSpPr>
          <p:spPr>
            <a:xfrm>
              <a:off x="984250" y="1944442"/>
              <a:ext cx="2282749" cy="1447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7" name="Прямоугольник 26">
              <a:extLst>
                <a:ext uri="{FF2B5EF4-FFF2-40B4-BE49-F238E27FC236}">
                  <a16:creationId xmlns:a16="http://schemas.microsoft.com/office/drawing/2014/main" id="{0BA0B079-699D-4104-A42A-4D8913AF3D56}"/>
                </a:ext>
              </a:extLst>
            </p:cNvPr>
            <p:cNvSpPr/>
            <p:nvPr userDrawn="1"/>
          </p:nvSpPr>
          <p:spPr>
            <a:xfrm>
              <a:off x="984250" y="1944442"/>
              <a:ext cx="1149443" cy="1444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8" name="Равнобедренный треугольник 27">
              <a:extLst>
                <a:ext uri="{FF2B5EF4-FFF2-40B4-BE49-F238E27FC236}">
                  <a16:creationId xmlns:a16="http://schemas.microsoft.com/office/drawing/2014/main" id="{5AA32D31-68EE-4792-8DB3-69D32CF9C6D6}"/>
                </a:ext>
              </a:extLst>
            </p:cNvPr>
            <p:cNvSpPr>
              <a:spLocks noChangeAspect="1"/>
            </p:cNvSpPr>
            <p:nvPr userDrawn="1"/>
          </p:nvSpPr>
          <p:spPr>
            <a:xfrm>
              <a:off x="3266999" y="1944442"/>
              <a:ext cx="2282749" cy="1447200"/>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17" name="object 17">
              <a:extLst>
                <a:ext uri="{FF2B5EF4-FFF2-40B4-BE49-F238E27FC236}">
                  <a16:creationId xmlns:a16="http://schemas.microsoft.com/office/drawing/2014/main" id="{D5BC353B-0F8B-4800-A236-A1072F3AF933}"/>
                </a:ext>
              </a:extLst>
            </p:cNvPr>
            <p:cNvSpPr/>
            <p:nvPr userDrawn="1"/>
          </p:nvSpPr>
          <p:spPr>
            <a:xfrm>
              <a:off x="698054"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8" name="object 18">
              <a:extLst>
                <a:ext uri="{FF2B5EF4-FFF2-40B4-BE49-F238E27FC236}">
                  <a16:creationId xmlns:a16="http://schemas.microsoft.com/office/drawing/2014/main" id="{6550EBCD-A647-4C34-BD2E-046A68DC5101}"/>
                </a:ext>
              </a:extLst>
            </p:cNvPr>
            <p:cNvSpPr/>
            <p:nvPr userDrawn="1"/>
          </p:nvSpPr>
          <p:spPr>
            <a:xfrm>
              <a:off x="6947597"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7" name="Title 1"/>
          <p:cNvSpPr>
            <a:spLocks noGrp="1"/>
          </p:cNvSpPr>
          <p:nvPr>
            <p:ph type="title" hasCustomPrompt="1"/>
          </p:nvPr>
        </p:nvSpPr>
        <p:spPr>
          <a:xfrm>
            <a:off x="447669" y="330514"/>
            <a:ext cx="8248662" cy="486144"/>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31" name="Text Placeholder 18">
            <a:extLst>
              <a:ext uri="{FF2B5EF4-FFF2-40B4-BE49-F238E27FC236}">
                <a16:creationId xmlns:a16="http://schemas.microsoft.com/office/drawing/2014/main" id="{64C81F84-054C-486A-BA95-C9353CCFFA60}"/>
              </a:ext>
            </a:extLst>
          </p:cNvPr>
          <p:cNvSpPr>
            <a:spLocks noGrp="1"/>
          </p:cNvSpPr>
          <p:nvPr userDrawn="1">
            <p:ph type="body" sz="quarter" idx="14" hasCustomPrompt="1"/>
          </p:nvPr>
        </p:nvSpPr>
        <p:spPr>
          <a:xfrm>
            <a:off x="576887" y="1855100"/>
            <a:ext cx="2578230"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2" name="Text Placeholder 3">
            <a:extLst>
              <a:ext uri="{FF2B5EF4-FFF2-40B4-BE49-F238E27FC236}">
                <a16:creationId xmlns:a16="http://schemas.microsoft.com/office/drawing/2014/main" id="{0793C697-D364-4AF4-8856-83A0EE2B55BF}"/>
              </a:ext>
            </a:extLst>
          </p:cNvPr>
          <p:cNvSpPr>
            <a:spLocks noGrp="1"/>
          </p:cNvSpPr>
          <p:nvPr userDrawn="1">
            <p:ph type="body" sz="quarter" idx="16" hasCustomPrompt="1"/>
          </p:nvPr>
        </p:nvSpPr>
        <p:spPr>
          <a:xfrm>
            <a:off x="580755" y="1095385"/>
            <a:ext cx="2578230"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2893245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Большой блок слева">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8A5ABC91-FF21-4D9D-8B1F-ECC550C85492}"/>
              </a:ext>
            </a:extLst>
          </p:cNvPr>
          <p:cNvGrpSpPr/>
          <p:nvPr userDrawn="1"/>
        </p:nvGrpSpPr>
        <p:grpSpPr>
          <a:xfrm>
            <a:off x="316482" y="978772"/>
            <a:ext cx="4386578" cy="4497168"/>
            <a:chOff x="9763760" y="1936880"/>
            <a:chExt cx="9644380" cy="8899395"/>
          </a:xfrm>
        </p:grpSpPr>
        <p:sp>
          <p:nvSpPr>
            <p:cNvPr id="22" name="object 3">
              <a:extLst>
                <a:ext uri="{FF2B5EF4-FFF2-40B4-BE49-F238E27FC236}">
                  <a16:creationId xmlns:a16="http://schemas.microsoft.com/office/drawing/2014/main" id="{8C1A2BFA-9797-4E22-9213-17BDBB5D4BF4}"/>
                </a:ext>
              </a:extLst>
            </p:cNvPr>
            <p:cNvSpPr/>
            <p:nvPr/>
          </p:nvSpPr>
          <p:spPr>
            <a:xfrm>
              <a:off x="10052050" y="9007475"/>
              <a:ext cx="9067800"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4" name="object 4">
              <a:extLst>
                <a:ext uri="{FF2B5EF4-FFF2-40B4-BE49-F238E27FC236}">
                  <a16:creationId xmlns:a16="http://schemas.microsoft.com/office/drawing/2014/main" id="{922D4A72-F985-4C70-A8C2-308EE8D5C779}"/>
                </a:ext>
              </a:extLst>
            </p:cNvPr>
            <p:cNvSpPr/>
            <p:nvPr/>
          </p:nvSpPr>
          <p:spPr>
            <a:xfrm>
              <a:off x="10052050" y="1936880"/>
              <a:ext cx="906780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5" name="Прямоугольник 24">
              <a:extLst>
                <a:ext uri="{FF2B5EF4-FFF2-40B4-BE49-F238E27FC236}">
                  <a16:creationId xmlns:a16="http://schemas.microsoft.com/office/drawing/2014/main" id="{1B1FEB67-ECE7-4B99-B16A-14B0F82FA874}"/>
                </a:ext>
              </a:extLst>
            </p:cNvPr>
            <p:cNvSpPr/>
            <p:nvPr userDrawn="1"/>
          </p:nvSpPr>
          <p:spPr>
            <a:xfrm>
              <a:off x="10052050" y="1944442"/>
              <a:ext cx="9067800" cy="14446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8" name="Равнобедренный треугольник 27">
              <a:extLst>
                <a:ext uri="{FF2B5EF4-FFF2-40B4-BE49-F238E27FC236}">
                  <a16:creationId xmlns:a16="http://schemas.microsoft.com/office/drawing/2014/main" id="{FB00C00C-198B-421E-B6A0-E88E95647DCF}"/>
                </a:ext>
              </a:extLst>
            </p:cNvPr>
            <p:cNvSpPr>
              <a:spLocks noChangeAspect="1"/>
            </p:cNvSpPr>
            <p:nvPr userDrawn="1"/>
          </p:nvSpPr>
          <p:spPr>
            <a:xfrm>
              <a:off x="10052050" y="1944442"/>
              <a:ext cx="2282749" cy="1447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9" name="Прямоугольник 28">
              <a:extLst>
                <a:ext uri="{FF2B5EF4-FFF2-40B4-BE49-F238E27FC236}">
                  <a16:creationId xmlns:a16="http://schemas.microsoft.com/office/drawing/2014/main" id="{0E252DDE-C11C-4E1C-AA58-EDB8B519D23E}"/>
                </a:ext>
              </a:extLst>
            </p:cNvPr>
            <p:cNvSpPr/>
            <p:nvPr userDrawn="1"/>
          </p:nvSpPr>
          <p:spPr>
            <a:xfrm>
              <a:off x="10052050" y="1944442"/>
              <a:ext cx="1149443" cy="1444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30" name="Равнобедренный треугольник 29">
              <a:extLst>
                <a:ext uri="{FF2B5EF4-FFF2-40B4-BE49-F238E27FC236}">
                  <a16:creationId xmlns:a16="http://schemas.microsoft.com/office/drawing/2014/main" id="{40A7DF31-09D2-441C-98B1-BE18731BC74E}"/>
                </a:ext>
              </a:extLst>
            </p:cNvPr>
            <p:cNvSpPr>
              <a:spLocks noChangeAspect="1"/>
            </p:cNvSpPr>
            <p:nvPr userDrawn="1"/>
          </p:nvSpPr>
          <p:spPr>
            <a:xfrm>
              <a:off x="12334799" y="1944442"/>
              <a:ext cx="2282749" cy="1447200"/>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31" name="object 17">
              <a:extLst>
                <a:ext uri="{FF2B5EF4-FFF2-40B4-BE49-F238E27FC236}">
                  <a16:creationId xmlns:a16="http://schemas.microsoft.com/office/drawing/2014/main" id="{7D70FFB9-F681-43EE-A5E2-D9235022B9E5}"/>
                </a:ext>
              </a:extLst>
            </p:cNvPr>
            <p:cNvSpPr/>
            <p:nvPr userDrawn="1"/>
          </p:nvSpPr>
          <p:spPr>
            <a:xfrm>
              <a:off x="9763760"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9" name="Прямоугольник 38">
              <a:extLst>
                <a:ext uri="{FF2B5EF4-FFF2-40B4-BE49-F238E27FC236}">
                  <a16:creationId xmlns:a16="http://schemas.microsoft.com/office/drawing/2014/main" id="{CCD2830A-E2EE-467F-9284-7CE466AA59CC}"/>
                </a:ext>
              </a:extLst>
            </p:cNvPr>
            <p:cNvSpPr/>
            <p:nvPr userDrawn="1"/>
          </p:nvSpPr>
          <p:spPr>
            <a:xfrm>
              <a:off x="16612006" y="1944442"/>
              <a:ext cx="2507843" cy="1444614"/>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38" name="Полилиния: фигура 37">
              <a:extLst>
                <a:ext uri="{FF2B5EF4-FFF2-40B4-BE49-F238E27FC236}">
                  <a16:creationId xmlns:a16="http://schemas.microsoft.com/office/drawing/2014/main" id="{EA2EA898-0082-4B94-8978-FD6467DD38B8}"/>
                </a:ext>
              </a:extLst>
            </p:cNvPr>
            <p:cNvSpPr>
              <a:spLocks noChangeAspect="1"/>
            </p:cNvSpPr>
            <p:nvPr userDrawn="1"/>
          </p:nvSpPr>
          <p:spPr>
            <a:xfrm flipH="1" flipV="1">
              <a:off x="14595455" y="1944442"/>
              <a:ext cx="3369479" cy="1447200"/>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615686 w 1796810"/>
                <a:gd name="connsiteY6" fmla="*/ 3479 h 748800"/>
                <a:gd name="connsiteX7" fmla="*/ 0 w 1796810"/>
                <a:gd name="connsiteY7"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615686 w 1796810"/>
                <a:gd name="connsiteY5" fmla="*/ 3479 h 748800"/>
                <a:gd name="connsiteX6" fmla="*/ 0 w 1796810"/>
                <a:gd name="connsiteY6" fmla="*/ 748800 h 748800"/>
                <a:gd name="connsiteX0" fmla="*/ 0 w 1796810"/>
                <a:gd name="connsiteY0" fmla="*/ 748800 h 748800"/>
                <a:gd name="connsiteX1" fmla="*/ 1056177 w 1796810"/>
                <a:gd name="connsiteY1" fmla="*/ 748800 h 748800"/>
                <a:gd name="connsiteX2" fmla="*/ 1178253 w 1796810"/>
                <a:gd name="connsiteY2" fmla="*/ 748797 h 748800"/>
                <a:gd name="connsiteX3" fmla="*/ 1796810 w 1796810"/>
                <a:gd name="connsiteY3" fmla="*/ 0 h 748800"/>
                <a:gd name="connsiteX4" fmla="*/ 615686 w 1796810"/>
                <a:gd name="connsiteY4" fmla="*/ 3479 h 748800"/>
                <a:gd name="connsiteX5" fmla="*/ 0 w 1796810"/>
                <a:gd name="connsiteY5" fmla="*/ 748800 h 748800"/>
                <a:gd name="connsiteX0" fmla="*/ 0 w 1796810"/>
                <a:gd name="connsiteY0" fmla="*/ 748800 h 748800"/>
                <a:gd name="connsiteX1" fmla="*/ 1178253 w 1796810"/>
                <a:gd name="connsiteY1" fmla="*/ 748797 h 748800"/>
                <a:gd name="connsiteX2" fmla="*/ 1796810 w 1796810"/>
                <a:gd name="connsiteY2" fmla="*/ 0 h 748800"/>
                <a:gd name="connsiteX3" fmla="*/ 615686 w 1796810"/>
                <a:gd name="connsiteY3" fmla="*/ 3479 h 748800"/>
                <a:gd name="connsiteX4" fmla="*/ 0 w 1796810"/>
                <a:gd name="connsiteY4" fmla="*/ 74880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810" h="748800">
                  <a:moveTo>
                    <a:pt x="0" y="748800"/>
                  </a:moveTo>
                  <a:lnTo>
                    <a:pt x="1178253" y="748797"/>
                  </a:lnTo>
                  <a:lnTo>
                    <a:pt x="1796810" y="0"/>
                  </a:lnTo>
                  <a:lnTo>
                    <a:pt x="615686" y="3479"/>
                  </a:lnTo>
                  <a:lnTo>
                    <a:pt x="0" y="748800"/>
                  </a:lnTo>
                  <a:close/>
                </a:path>
              </a:pathLst>
            </a:custGeom>
            <a:solidFill>
              <a:schemeClr val="accent6">
                <a:lumMod val="75000"/>
              </a:schemeClr>
            </a:solidFill>
          </p:spPr>
          <p:txBody>
            <a:bodyPr wrap="square" lIns="0" tIns="0" rIns="0" bIns="0" rtlCol="0">
              <a:no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sz="819" b="0" i="0" u="none" strike="noStrike" kern="1200" cap="none" spc="0" normalizeH="0" baseline="0" noProof="0">
                <a:ln>
                  <a:noFill/>
                </a:ln>
                <a:solidFill>
                  <a:srgbClr val="000000"/>
                </a:solidFill>
                <a:effectLst/>
                <a:uLnTx/>
                <a:uFillTx/>
                <a:latin typeface="Roboto Condensed Light"/>
                <a:ea typeface="+mn-ea"/>
                <a:cs typeface="+mn-cs"/>
              </a:endParaRPr>
            </a:p>
          </p:txBody>
        </p:sp>
        <p:sp>
          <p:nvSpPr>
            <p:cNvPr id="32" name="object 18">
              <a:extLst>
                <a:ext uri="{FF2B5EF4-FFF2-40B4-BE49-F238E27FC236}">
                  <a16:creationId xmlns:a16="http://schemas.microsoft.com/office/drawing/2014/main" id="{4703828F-5C84-43FD-A41F-2F4809065B85}"/>
                </a:ext>
              </a:extLst>
            </p:cNvPr>
            <p:cNvSpPr/>
            <p:nvPr userDrawn="1"/>
          </p:nvSpPr>
          <p:spPr>
            <a:xfrm>
              <a:off x="18831560"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8" name="Title 1"/>
          <p:cNvSpPr>
            <a:spLocks noGrp="1"/>
          </p:cNvSpPr>
          <p:nvPr userDrawn="1">
            <p:ph type="title" hasCustomPrompt="1"/>
          </p:nvPr>
        </p:nvSpPr>
        <p:spPr>
          <a:xfrm>
            <a:off x="447669" y="330514"/>
            <a:ext cx="8248662" cy="486144"/>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33" name="Text Placeholder 18">
            <a:extLst>
              <a:ext uri="{FF2B5EF4-FFF2-40B4-BE49-F238E27FC236}">
                <a16:creationId xmlns:a16="http://schemas.microsoft.com/office/drawing/2014/main" id="{F882180E-3D5A-4651-B21F-4FE967AF7272}"/>
              </a:ext>
            </a:extLst>
          </p:cNvPr>
          <p:cNvSpPr>
            <a:spLocks noGrp="1"/>
          </p:cNvSpPr>
          <p:nvPr userDrawn="1">
            <p:ph type="body" sz="quarter" idx="14" hasCustomPrompt="1"/>
          </p:nvPr>
        </p:nvSpPr>
        <p:spPr>
          <a:xfrm>
            <a:off x="580755" y="1855100"/>
            <a:ext cx="3860129"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4" name="Text Placeholder 3">
            <a:extLst>
              <a:ext uri="{FF2B5EF4-FFF2-40B4-BE49-F238E27FC236}">
                <a16:creationId xmlns:a16="http://schemas.microsoft.com/office/drawing/2014/main" id="{3B4B2521-0D01-4564-B4AB-1ACD204F4566}"/>
              </a:ext>
            </a:extLst>
          </p:cNvPr>
          <p:cNvSpPr>
            <a:spLocks noGrp="1"/>
          </p:cNvSpPr>
          <p:nvPr userDrawn="1">
            <p:ph type="body" sz="quarter" idx="16" hasCustomPrompt="1"/>
          </p:nvPr>
        </p:nvSpPr>
        <p:spPr>
          <a:xfrm>
            <a:off x="584623" y="1095385"/>
            <a:ext cx="3860129"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219949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ри блока">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7669" y="330514"/>
            <a:ext cx="8248662" cy="486144"/>
          </a:xfrm>
          <a:prstGeom prst="rect">
            <a:avLst/>
          </a:prstGeom>
        </p:spPr>
        <p:txBody>
          <a:bodyPr/>
          <a:lstStyle>
            <a:lvl1pPr>
              <a:defRPr b="0">
                <a:latin typeface="+mj-lt"/>
              </a:defRPr>
            </a:lvl1pPr>
          </a:lstStyle>
          <a:p>
            <a:r>
              <a:rPr lang="ru-RU" dirty="0"/>
              <a:t>Заголовок слайда</a:t>
            </a:r>
            <a:endParaRPr lang="en-US" dirty="0"/>
          </a:p>
        </p:txBody>
      </p:sp>
      <p:sp>
        <p:nvSpPr>
          <p:cNvPr id="23" name="object 3"/>
          <p:cNvSpPr/>
          <p:nvPr/>
        </p:nvSpPr>
        <p:spPr>
          <a:xfrm>
            <a:off x="535203" y="4238666"/>
            <a:ext cx="2546741" cy="1121754"/>
          </a:xfrm>
          <a:prstGeom prst="rect">
            <a:avLst/>
          </a:prstGeom>
          <a:blipFill>
            <a:blip r:embed="rId2" cstate="print"/>
            <a:stretch>
              <a:fillRect/>
            </a:stretch>
          </a:blipFill>
        </p:spPr>
        <p:txBody>
          <a:bodyPr wrap="square" lIns="0" tIns="0" rIns="0" bIns="0" rtlCol="0"/>
          <a:lstStyle/>
          <a:p>
            <a:endParaRPr sz="387" dirty="0">
              <a:latin typeface="Roboto Condensed" pitchFamily="2" charset="0"/>
            </a:endParaRPr>
          </a:p>
        </p:txBody>
      </p:sp>
      <p:sp>
        <p:nvSpPr>
          <p:cNvPr id="24" name="object 4"/>
          <p:cNvSpPr/>
          <p:nvPr userDrawn="1"/>
        </p:nvSpPr>
        <p:spPr>
          <a:xfrm>
            <a:off x="535318"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dirty="0">
              <a:latin typeface="Roboto Condensed" pitchFamily="2" charset="0"/>
            </a:endParaRPr>
          </a:p>
        </p:txBody>
      </p:sp>
      <p:sp>
        <p:nvSpPr>
          <p:cNvPr id="26" name="Прямоугольник 25"/>
          <p:cNvSpPr/>
          <p:nvPr userDrawn="1"/>
        </p:nvSpPr>
        <p:spPr>
          <a:xfrm>
            <a:off x="535059" y="974603"/>
            <a:ext cx="2546629" cy="1024925"/>
          </a:xfrm>
          <a:prstGeom prst="rect">
            <a:avLst/>
          </a:prstGeom>
          <a:gradFill>
            <a:gsLst>
              <a:gs pos="0">
                <a:schemeClr val="accent3"/>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latin typeface="Roboto Condensed" pitchFamily="2" charset="0"/>
            </a:endParaRPr>
          </a:p>
        </p:txBody>
      </p:sp>
      <p:sp>
        <p:nvSpPr>
          <p:cNvPr id="13" name="object 17"/>
          <p:cNvSpPr/>
          <p:nvPr userDrawn="1"/>
        </p:nvSpPr>
        <p:spPr>
          <a:xfrm>
            <a:off x="397174"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dirty="0">
              <a:latin typeface="Roboto Condensed" pitchFamily="2" charset="0"/>
            </a:endParaRPr>
          </a:p>
        </p:txBody>
      </p:sp>
      <p:sp>
        <p:nvSpPr>
          <p:cNvPr id="14" name="object 18"/>
          <p:cNvSpPr/>
          <p:nvPr userDrawn="1"/>
        </p:nvSpPr>
        <p:spPr>
          <a:xfrm>
            <a:off x="2950564"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dirty="0">
              <a:latin typeface="Roboto Condensed" pitchFamily="2" charset="0"/>
            </a:endParaRPr>
          </a:p>
        </p:txBody>
      </p:sp>
      <p:sp>
        <p:nvSpPr>
          <p:cNvPr id="25" name="object 3"/>
          <p:cNvSpPr/>
          <p:nvPr userDrawn="1"/>
        </p:nvSpPr>
        <p:spPr>
          <a:xfrm>
            <a:off x="3311621" y="4238666"/>
            <a:ext cx="2546741" cy="1121754"/>
          </a:xfrm>
          <a:prstGeom prst="rect">
            <a:avLst/>
          </a:prstGeom>
          <a:blipFill>
            <a:blip r:embed="rId2" cstate="print"/>
            <a:stretch>
              <a:fillRect/>
            </a:stretch>
          </a:blipFill>
        </p:spPr>
        <p:txBody>
          <a:bodyPr wrap="square" lIns="0" tIns="0" rIns="0" bIns="0" rtlCol="0"/>
          <a:lstStyle/>
          <a:p>
            <a:endParaRPr sz="387" dirty="0">
              <a:latin typeface="Roboto Condensed" pitchFamily="2" charset="0"/>
            </a:endParaRPr>
          </a:p>
        </p:txBody>
      </p:sp>
      <p:sp>
        <p:nvSpPr>
          <p:cNvPr id="27" name="object 4"/>
          <p:cNvSpPr/>
          <p:nvPr userDrawn="1"/>
        </p:nvSpPr>
        <p:spPr>
          <a:xfrm>
            <a:off x="3311736"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dirty="0">
              <a:latin typeface="Roboto Condensed" pitchFamily="2" charset="0"/>
            </a:endParaRPr>
          </a:p>
        </p:txBody>
      </p:sp>
      <p:sp>
        <p:nvSpPr>
          <p:cNvPr id="28" name="Прямоугольник 27"/>
          <p:cNvSpPr/>
          <p:nvPr userDrawn="1"/>
        </p:nvSpPr>
        <p:spPr>
          <a:xfrm>
            <a:off x="3311477" y="974603"/>
            <a:ext cx="2546629" cy="1024925"/>
          </a:xfrm>
          <a:prstGeom prst="rect">
            <a:avLst/>
          </a:prstGeom>
          <a:gradFill>
            <a:gsLst>
              <a:gs pos="0">
                <a:schemeClr val="accent4"/>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latin typeface="Roboto Condensed" pitchFamily="2" charset="0"/>
            </a:endParaRPr>
          </a:p>
        </p:txBody>
      </p:sp>
      <p:sp>
        <p:nvSpPr>
          <p:cNvPr id="29" name="object 17"/>
          <p:cNvSpPr/>
          <p:nvPr userDrawn="1"/>
        </p:nvSpPr>
        <p:spPr>
          <a:xfrm>
            <a:off x="3173592"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dirty="0">
              <a:latin typeface="Roboto Condensed" pitchFamily="2" charset="0"/>
            </a:endParaRPr>
          </a:p>
        </p:txBody>
      </p:sp>
      <p:sp>
        <p:nvSpPr>
          <p:cNvPr id="30" name="object 18"/>
          <p:cNvSpPr/>
          <p:nvPr userDrawn="1"/>
        </p:nvSpPr>
        <p:spPr>
          <a:xfrm>
            <a:off x="5726983"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dirty="0">
              <a:latin typeface="Roboto Condensed" pitchFamily="2" charset="0"/>
            </a:endParaRPr>
          </a:p>
        </p:txBody>
      </p:sp>
      <p:sp>
        <p:nvSpPr>
          <p:cNvPr id="35" name="object 3"/>
          <p:cNvSpPr/>
          <p:nvPr userDrawn="1"/>
        </p:nvSpPr>
        <p:spPr>
          <a:xfrm>
            <a:off x="6088039" y="4238666"/>
            <a:ext cx="2546741" cy="1121754"/>
          </a:xfrm>
          <a:prstGeom prst="rect">
            <a:avLst/>
          </a:prstGeom>
          <a:blipFill>
            <a:blip r:embed="rId2" cstate="print"/>
            <a:stretch>
              <a:fillRect/>
            </a:stretch>
          </a:blipFill>
        </p:spPr>
        <p:txBody>
          <a:bodyPr wrap="square" lIns="0" tIns="0" rIns="0" bIns="0" rtlCol="0"/>
          <a:lstStyle/>
          <a:p>
            <a:endParaRPr sz="387" dirty="0">
              <a:latin typeface="Roboto Condensed" pitchFamily="2" charset="0"/>
            </a:endParaRPr>
          </a:p>
        </p:txBody>
      </p:sp>
      <p:sp>
        <p:nvSpPr>
          <p:cNvPr id="36" name="object 4"/>
          <p:cNvSpPr/>
          <p:nvPr userDrawn="1"/>
        </p:nvSpPr>
        <p:spPr>
          <a:xfrm>
            <a:off x="6088154"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dirty="0">
              <a:latin typeface="Roboto Condensed" pitchFamily="2" charset="0"/>
            </a:endParaRPr>
          </a:p>
        </p:txBody>
      </p:sp>
      <p:sp>
        <p:nvSpPr>
          <p:cNvPr id="37" name="Прямоугольник 36"/>
          <p:cNvSpPr/>
          <p:nvPr userDrawn="1"/>
        </p:nvSpPr>
        <p:spPr>
          <a:xfrm>
            <a:off x="6087895" y="974603"/>
            <a:ext cx="2546629" cy="1024925"/>
          </a:xfrm>
          <a:prstGeom prst="rect">
            <a:avLst/>
          </a:prstGeom>
          <a:gradFill>
            <a:gsLst>
              <a:gs pos="0">
                <a:schemeClr val="accent5"/>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latin typeface="Roboto Condensed" pitchFamily="2" charset="0"/>
            </a:endParaRPr>
          </a:p>
        </p:txBody>
      </p:sp>
      <p:sp>
        <p:nvSpPr>
          <p:cNvPr id="38" name="object 17"/>
          <p:cNvSpPr/>
          <p:nvPr userDrawn="1"/>
        </p:nvSpPr>
        <p:spPr>
          <a:xfrm>
            <a:off x="5950010"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dirty="0">
              <a:latin typeface="Roboto Condensed" pitchFamily="2" charset="0"/>
            </a:endParaRPr>
          </a:p>
        </p:txBody>
      </p:sp>
      <p:sp>
        <p:nvSpPr>
          <p:cNvPr id="39" name="object 18"/>
          <p:cNvSpPr/>
          <p:nvPr userDrawn="1"/>
        </p:nvSpPr>
        <p:spPr>
          <a:xfrm>
            <a:off x="8503400"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dirty="0">
              <a:latin typeface="Roboto Condensed" pitchFamily="2" charset="0"/>
            </a:endParaRPr>
          </a:p>
        </p:txBody>
      </p:sp>
      <p:sp>
        <p:nvSpPr>
          <p:cNvPr id="43" name="Text Placeholder 18">
            <a:extLst>
              <a:ext uri="{FF2B5EF4-FFF2-40B4-BE49-F238E27FC236}">
                <a16:creationId xmlns:a16="http://schemas.microsoft.com/office/drawing/2014/main" id="{6B73B88A-ADC4-4BFF-8177-46343252AD5E}"/>
              </a:ext>
            </a:extLst>
          </p:cNvPr>
          <p:cNvSpPr>
            <a:spLocks noGrp="1"/>
          </p:cNvSpPr>
          <p:nvPr>
            <p:ph type="body" sz="quarter" idx="14" hasCustomPrompt="1"/>
          </p:nvPr>
        </p:nvSpPr>
        <p:spPr>
          <a:xfrm>
            <a:off x="659422" y="3171982"/>
            <a:ext cx="2295524" cy="1726360"/>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44" name="Text Placeholder 3">
            <a:extLst>
              <a:ext uri="{FF2B5EF4-FFF2-40B4-BE49-F238E27FC236}">
                <a16:creationId xmlns:a16="http://schemas.microsoft.com/office/drawing/2014/main" id="{17C48038-5967-4DD9-B247-2ED996661FA6}"/>
              </a:ext>
            </a:extLst>
          </p:cNvPr>
          <p:cNvSpPr>
            <a:spLocks noGrp="1"/>
          </p:cNvSpPr>
          <p:nvPr>
            <p:ph type="body" sz="quarter" idx="16" hasCustomPrompt="1"/>
          </p:nvPr>
        </p:nvSpPr>
        <p:spPr>
          <a:xfrm>
            <a:off x="724935" y="1253694"/>
            <a:ext cx="2230011"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
        <p:nvSpPr>
          <p:cNvPr id="45" name="Text Placeholder 18">
            <a:extLst>
              <a:ext uri="{FF2B5EF4-FFF2-40B4-BE49-F238E27FC236}">
                <a16:creationId xmlns:a16="http://schemas.microsoft.com/office/drawing/2014/main" id="{F9C1084B-5FE8-4256-94D7-5D9765BF456F}"/>
              </a:ext>
            </a:extLst>
          </p:cNvPr>
          <p:cNvSpPr>
            <a:spLocks noGrp="1"/>
          </p:cNvSpPr>
          <p:nvPr>
            <p:ph type="body" sz="quarter" idx="20" hasCustomPrompt="1"/>
          </p:nvPr>
        </p:nvSpPr>
        <p:spPr>
          <a:xfrm>
            <a:off x="659422" y="2183039"/>
            <a:ext cx="2295524" cy="872756"/>
          </a:xfrm>
          <a:prstGeom prst="rect">
            <a:avLst/>
          </a:prstGeom>
        </p:spPr>
        <p:txBody>
          <a:bodyPr/>
          <a:lstStyle>
            <a:lvl1pPr marL="0" marR="0" indent="0"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None/>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Описание</a:t>
            </a:r>
          </a:p>
        </p:txBody>
      </p:sp>
      <p:sp>
        <p:nvSpPr>
          <p:cNvPr id="49" name="Text Placeholder 18">
            <a:extLst>
              <a:ext uri="{FF2B5EF4-FFF2-40B4-BE49-F238E27FC236}">
                <a16:creationId xmlns:a16="http://schemas.microsoft.com/office/drawing/2014/main" id="{734F7B35-0226-48BB-85E2-860A154C98CC}"/>
              </a:ext>
            </a:extLst>
          </p:cNvPr>
          <p:cNvSpPr>
            <a:spLocks noGrp="1"/>
          </p:cNvSpPr>
          <p:nvPr>
            <p:ph type="body" sz="quarter" idx="21" hasCustomPrompt="1"/>
          </p:nvPr>
        </p:nvSpPr>
        <p:spPr>
          <a:xfrm>
            <a:off x="3435953" y="3171982"/>
            <a:ext cx="2295524" cy="1726360"/>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50" name="Text Placeholder 3">
            <a:extLst>
              <a:ext uri="{FF2B5EF4-FFF2-40B4-BE49-F238E27FC236}">
                <a16:creationId xmlns:a16="http://schemas.microsoft.com/office/drawing/2014/main" id="{6D11570E-8CDF-4860-8CD8-4F8985A9A605}"/>
              </a:ext>
            </a:extLst>
          </p:cNvPr>
          <p:cNvSpPr>
            <a:spLocks noGrp="1"/>
          </p:cNvSpPr>
          <p:nvPr>
            <p:ph type="body" sz="quarter" idx="22" hasCustomPrompt="1"/>
          </p:nvPr>
        </p:nvSpPr>
        <p:spPr>
          <a:xfrm>
            <a:off x="3501466" y="1253694"/>
            <a:ext cx="2230011"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
        <p:nvSpPr>
          <p:cNvPr id="51" name="Text Placeholder 18">
            <a:extLst>
              <a:ext uri="{FF2B5EF4-FFF2-40B4-BE49-F238E27FC236}">
                <a16:creationId xmlns:a16="http://schemas.microsoft.com/office/drawing/2014/main" id="{FB15E37B-0259-47FB-8265-BBFEB909057B}"/>
              </a:ext>
            </a:extLst>
          </p:cNvPr>
          <p:cNvSpPr>
            <a:spLocks noGrp="1"/>
          </p:cNvSpPr>
          <p:nvPr>
            <p:ph type="body" sz="quarter" idx="23" hasCustomPrompt="1"/>
          </p:nvPr>
        </p:nvSpPr>
        <p:spPr>
          <a:xfrm>
            <a:off x="3435953" y="2183039"/>
            <a:ext cx="2295524" cy="872756"/>
          </a:xfrm>
          <a:prstGeom prst="rect">
            <a:avLst/>
          </a:prstGeom>
        </p:spPr>
        <p:txBody>
          <a:bodyPr/>
          <a:lstStyle>
            <a:lvl1pPr marL="0" marR="0" indent="0"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None/>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Описание</a:t>
            </a:r>
          </a:p>
        </p:txBody>
      </p:sp>
      <p:sp>
        <p:nvSpPr>
          <p:cNvPr id="52" name="Text Placeholder 18">
            <a:extLst>
              <a:ext uri="{FF2B5EF4-FFF2-40B4-BE49-F238E27FC236}">
                <a16:creationId xmlns:a16="http://schemas.microsoft.com/office/drawing/2014/main" id="{49A49CA9-4ABD-4D09-B8DD-E07DA0B1552D}"/>
              </a:ext>
            </a:extLst>
          </p:cNvPr>
          <p:cNvSpPr>
            <a:spLocks noGrp="1"/>
          </p:cNvSpPr>
          <p:nvPr>
            <p:ph type="body" sz="quarter" idx="24" hasCustomPrompt="1"/>
          </p:nvPr>
        </p:nvSpPr>
        <p:spPr>
          <a:xfrm>
            <a:off x="6213861" y="3171982"/>
            <a:ext cx="2295524" cy="1726360"/>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53" name="Text Placeholder 3">
            <a:extLst>
              <a:ext uri="{FF2B5EF4-FFF2-40B4-BE49-F238E27FC236}">
                <a16:creationId xmlns:a16="http://schemas.microsoft.com/office/drawing/2014/main" id="{E1B8F136-F372-44B2-AA44-CB54E7B29BA3}"/>
              </a:ext>
            </a:extLst>
          </p:cNvPr>
          <p:cNvSpPr>
            <a:spLocks noGrp="1"/>
          </p:cNvSpPr>
          <p:nvPr>
            <p:ph type="body" sz="quarter" idx="25" hasCustomPrompt="1"/>
          </p:nvPr>
        </p:nvSpPr>
        <p:spPr>
          <a:xfrm>
            <a:off x="6279374" y="1253694"/>
            <a:ext cx="2230011"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
        <p:nvSpPr>
          <p:cNvPr id="54" name="Text Placeholder 18">
            <a:extLst>
              <a:ext uri="{FF2B5EF4-FFF2-40B4-BE49-F238E27FC236}">
                <a16:creationId xmlns:a16="http://schemas.microsoft.com/office/drawing/2014/main" id="{FE906A28-B712-4250-B134-D071850006F7}"/>
              </a:ext>
            </a:extLst>
          </p:cNvPr>
          <p:cNvSpPr>
            <a:spLocks noGrp="1"/>
          </p:cNvSpPr>
          <p:nvPr>
            <p:ph type="body" sz="quarter" idx="26" hasCustomPrompt="1"/>
          </p:nvPr>
        </p:nvSpPr>
        <p:spPr>
          <a:xfrm>
            <a:off x="6213861" y="2183039"/>
            <a:ext cx="2295524" cy="872756"/>
          </a:xfrm>
          <a:prstGeom prst="rect">
            <a:avLst/>
          </a:prstGeom>
        </p:spPr>
        <p:txBody>
          <a:bodyPr/>
          <a:lstStyle>
            <a:lvl1pPr marL="0" marR="0" indent="0"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None/>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Описание</a:t>
            </a:r>
          </a:p>
        </p:txBody>
      </p:sp>
    </p:spTree>
    <p:extLst>
      <p:ext uri="{BB962C8B-B14F-4D97-AF65-F5344CB8AC3E}">
        <p14:creationId xmlns:p14="http://schemas.microsoft.com/office/powerpoint/2010/main" val="3057336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Тёмн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96E3B-0742-47E6-8765-073408EA67B7}"/>
              </a:ext>
            </a:extLst>
          </p:cNvPr>
          <p:cNvSpPr/>
          <p:nvPr userDrawn="1"/>
        </p:nvSpPr>
        <p:spPr>
          <a:xfrm>
            <a:off x="0" y="0"/>
            <a:ext cx="9144000" cy="5715000"/>
          </a:xfrm>
          <a:prstGeom prst="rect">
            <a:avLst/>
          </a:prstGeom>
          <a:gradFill flip="none" rotWithShape="1">
            <a:gsLst>
              <a:gs pos="0">
                <a:schemeClr val="tx1">
                  <a:lumMod val="50000"/>
                  <a:lumOff val="50000"/>
                </a:schemeClr>
              </a:gs>
              <a:gs pos="50000">
                <a:schemeClr val="tx1">
                  <a:lumMod val="65000"/>
                  <a:lumOff val="35000"/>
                </a:schemeClr>
              </a:gs>
              <a:gs pos="100000">
                <a:schemeClr val="tx1">
                  <a:lumMod val="75000"/>
                  <a:lumOff val="25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pic>
        <p:nvPicPr>
          <p:cNvPr id="6" name="Picture 5">
            <a:extLst>
              <a:ext uri="{FF2B5EF4-FFF2-40B4-BE49-F238E27FC236}">
                <a16:creationId xmlns:a16="http://schemas.microsoft.com/office/drawing/2014/main" id="{B40ED7FC-894C-4C74-B12D-6F37374ED13D}"/>
              </a:ext>
            </a:extLst>
          </p:cNvPr>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a:off x="263375" y="30172"/>
            <a:ext cx="8880625" cy="5684828"/>
          </a:xfrm>
          <a:prstGeom prst="rect">
            <a:avLst/>
          </a:prstGeom>
        </p:spPr>
      </p:pic>
      <p:sp>
        <p:nvSpPr>
          <p:cNvPr id="2" name="Title 1"/>
          <p:cNvSpPr>
            <a:spLocks noGrp="1"/>
          </p:cNvSpPr>
          <p:nvPr>
            <p:ph type="title" hasCustomPrompt="1"/>
          </p:nvPr>
        </p:nvSpPr>
        <p:spPr>
          <a:xfrm>
            <a:off x="447669" y="330514"/>
            <a:ext cx="8248662" cy="486144"/>
          </a:xfrm>
          <a:prstGeom prst="rect">
            <a:avLst/>
          </a:prstGeom>
        </p:spPr>
        <p:txBody>
          <a:bodyPr/>
          <a:lstStyle>
            <a:lvl1pPr>
              <a:defRPr b="0">
                <a:solidFill>
                  <a:schemeClr val="bg1"/>
                </a:solidFill>
                <a:latin typeface="+mj-lt"/>
                <a:ea typeface="Roboto Medium" panose="02000000000000000000" pitchFamily="2" charset="0"/>
              </a:defRPr>
            </a:lvl1pPr>
          </a:lstStyle>
          <a:p>
            <a:r>
              <a:rPr lang="ru-RU" dirty="0"/>
              <a:t>Заголовок слайда</a:t>
            </a:r>
            <a:endParaRPr lang="en-US" dirty="0"/>
          </a:p>
        </p:txBody>
      </p:sp>
      <p:sp>
        <p:nvSpPr>
          <p:cNvPr id="7" name="Slide Number Placeholder 5">
            <a:extLst>
              <a:ext uri="{FF2B5EF4-FFF2-40B4-BE49-F238E27FC236}">
                <a16:creationId xmlns:a16="http://schemas.microsoft.com/office/drawing/2014/main" id="{9C9B4AE7-61B5-45B8-A6F7-7D3AF4FBAEA5}"/>
              </a:ext>
            </a:extLst>
          </p:cNvPr>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46" kern="1200" smtClean="0">
                <a:solidFill>
                  <a:srgbClr val="999999"/>
                </a:solidFill>
                <a:latin typeface="Roboto Condensed" pitchFamily="2" charset="0"/>
                <a:ea typeface="+mn-ea"/>
                <a:cs typeface="+mn-cs"/>
              </a:rPr>
              <a:pPr marL="0" algn="l" defTabSz="415869" rtl="0" eaLnBrk="1" latinLnBrk="0" hangingPunct="1"/>
              <a:t>‹#›</a:t>
            </a:fld>
            <a:endParaRPr lang="en-US" sz="1046" kern="1200" dirty="0">
              <a:solidFill>
                <a:srgbClr val="999999"/>
              </a:solidFill>
              <a:latin typeface="Roboto Condensed" pitchFamily="2" charset="0"/>
              <a:ea typeface="+mn-ea"/>
              <a:cs typeface="+mn-cs"/>
            </a:endParaRPr>
          </a:p>
        </p:txBody>
      </p:sp>
      <p:sp>
        <p:nvSpPr>
          <p:cNvPr id="9" name="Text Placeholder 6">
            <a:extLst>
              <a:ext uri="{FF2B5EF4-FFF2-40B4-BE49-F238E27FC236}">
                <a16:creationId xmlns:a16="http://schemas.microsoft.com/office/drawing/2014/main" id="{1EB1A4B4-D229-4ACB-ADB9-37087B4FB345}"/>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solidFill>
                <a:schemeClr val="bg1">
                  <a:lumMod val="75000"/>
                </a:schemeClr>
              </a:solidFill>
            </a:endParaRPr>
          </a:p>
        </p:txBody>
      </p:sp>
      <p:grpSp>
        <p:nvGrpSpPr>
          <p:cNvPr id="10" name="Рисунок 3">
            <a:extLst>
              <a:ext uri="{FF2B5EF4-FFF2-40B4-BE49-F238E27FC236}">
                <a16:creationId xmlns:a16="http://schemas.microsoft.com/office/drawing/2014/main" id="{71019896-DFE1-49C0-84FD-1B08615333DB}"/>
              </a:ext>
            </a:extLst>
          </p:cNvPr>
          <p:cNvGrpSpPr>
            <a:grpSpLocks noChangeAspect="1"/>
          </p:cNvGrpSpPr>
          <p:nvPr userDrawn="1"/>
        </p:nvGrpSpPr>
        <p:grpSpPr>
          <a:xfrm>
            <a:off x="458471" y="5257496"/>
            <a:ext cx="294732" cy="176646"/>
            <a:chOff x="6337692" y="4392625"/>
            <a:chExt cx="1331766" cy="718417"/>
          </a:xfrm>
          <a:solidFill>
            <a:schemeClr val="bg1"/>
          </a:solidFill>
        </p:grpSpPr>
        <p:sp>
          <p:nvSpPr>
            <p:cNvPr id="11" name="Полилиния: фигура 10">
              <a:extLst>
                <a:ext uri="{FF2B5EF4-FFF2-40B4-BE49-F238E27FC236}">
                  <a16:creationId xmlns:a16="http://schemas.microsoft.com/office/drawing/2014/main" id="{B302AC6F-1EB8-48F2-A698-DDDF8FE2E502}"/>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12" name="Полилиния: фигура 11">
              <a:extLst>
                <a:ext uri="{FF2B5EF4-FFF2-40B4-BE49-F238E27FC236}">
                  <a16:creationId xmlns:a16="http://schemas.microsoft.com/office/drawing/2014/main" id="{AD43C0E7-165B-41FE-BBA6-18BDE83FD081}"/>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13" name="Полилиния: фигура 12">
              <a:extLst>
                <a:ext uri="{FF2B5EF4-FFF2-40B4-BE49-F238E27FC236}">
                  <a16:creationId xmlns:a16="http://schemas.microsoft.com/office/drawing/2014/main" id="{CEEADB80-DCB5-4E7D-B5A5-B8133ACABB4C}"/>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14" name="Полилиния: фигура 13">
              <a:extLst>
                <a:ext uri="{FF2B5EF4-FFF2-40B4-BE49-F238E27FC236}">
                  <a16:creationId xmlns:a16="http://schemas.microsoft.com/office/drawing/2014/main" id="{7E62ABF5-FFB6-4161-A83D-0BFA2B2A416E}"/>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Tree>
    <p:extLst>
      <p:ext uri="{BB962C8B-B14F-4D97-AF65-F5344CB8AC3E}">
        <p14:creationId xmlns:p14="http://schemas.microsoft.com/office/powerpoint/2010/main" val="359179299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маленький блок спра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a:t>Заголовок слайда</a:t>
            </a:r>
            <a:endParaRPr lang="en-US"/>
          </a:p>
        </p:txBody>
      </p:sp>
      <p:grpSp>
        <p:nvGrpSpPr>
          <p:cNvPr id="8" name="Group 5"/>
          <p:cNvGrpSpPr/>
          <p:nvPr userDrawn="1"/>
        </p:nvGrpSpPr>
        <p:grpSpPr>
          <a:xfrm>
            <a:off x="5646406" y="978772"/>
            <a:ext cx="3102840" cy="4497168"/>
            <a:chOff x="11510361" y="1734586"/>
            <a:chExt cx="6821939" cy="8899395"/>
          </a:xfrm>
        </p:grpSpPr>
        <p:sp>
          <p:nvSpPr>
            <p:cNvPr id="9" name="object 3"/>
            <p:cNvSpPr/>
            <p:nvPr/>
          </p:nvSpPr>
          <p:spPr>
            <a:xfrm>
              <a:off x="12161083" y="8550275"/>
              <a:ext cx="5528869" cy="2083706"/>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11807033" y="1734586"/>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sz="387">
                  <a:latin typeface="+mj-lt"/>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sz="387">
                  <a:latin typeface="+mj-lt"/>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sz="387">
                  <a:latin typeface="+mj-lt"/>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sz="387">
                  <a:latin typeface="+mj-lt"/>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27" name="Text Placeholder 11"/>
          <p:cNvSpPr>
            <a:spLocks noGrp="1"/>
          </p:cNvSpPr>
          <p:nvPr>
            <p:ph type="body" sz="quarter" idx="12" hasCustomPrompt="1"/>
          </p:nvPr>
        </p:nvSpPr>
        <p:spPr>
          <a:xfrm>
            <a:off x="5908653" y="1076406"/>
            <a:ext cx="2578346" cy="530266"/>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a:latin typeface="+mj-lt"/>
                <a:cs typeface="Calibri"/>
              </a:rPr>
              <a:t>Подзаголовок</a:t>
            </a:r>
            <a:endParaRPr lang="ru-RU" sz="1842">
              <a:latin typeface="+mj-lt"/>
              <a:cs typeface="Calibri"/>
            </a:endParaRPr>
          </a:p>
        </p:txBody>
      </p:sp>
      <p:sp>
        <p:nvSpPr>
          <p:cNvPr id="28" name="Text Placeholder 5"/>
          <p:cNvSpPr>
            <a:spLocks noGrp="1"/>
          </p:cNvSpPr>
          <p:nvPr>
            <p:ph type="body" sz="quarter" idx="11" hasCustomPrompt="1"/>
          </p:nvPr>
        </p:nvSpPr>
        <p:spPr>
          <a:xfrm>
            <a:off x="5908653" y="1870187"/>
            <a:ext cx="2578345" cy="3066662"/>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defRPr>
            </a:lvl1pPr>
          </a:lstStyle>
          <a:p>
            <a:pPr>
              <a:lnSpc>
                <a:spcPct val="100000"/>
              </a:lnSpc>
            </a:pPr>
            <a:r>
              <a:rPr lang="ru-RU" kern="0">
                <a:latin typeface="+mj-lt"/>
              </a:rPr>
              <a:t>Текст с треугольными буллитами</a:t>
            </a:r>
          </a:p>
        </p:txBody>
      </p:sp>
    </p:spTree>
    <p:extLst>
      <p:ext uri="{BB962C8B-B14F-4D97-AF65-F5344CB8AC3E}">
        <p14:creationId xmlns:p14="http://schemas.microsoft.com/office/powerpoint/2010/main" val="925225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31" name="object 2"/>
          <p:cNvSpPr/>
          <p:nvPr userDrawn="1"/>
        </p:nvSpPr>
        <p:spPr>
          <a:xfrm>
            <a:off x="0" y="0"/>
            <a:ext cx="9144000" cy="5714599"/>
          </a:xfrm>
          <a:prstGeom prst="rect">
            <a:avLst/>
          </a:prstGeom>
          <a:blipFill>
            <a:blip r:embed="rId2" cstate="print"/>
            <a:stretch>
              <a:fillRect/>
            </a:stretch>
          </a:blipFill>
        </p:spPr>
        <p:txBody>
          <a:bodyPr wrap="square" lIns="0" tIns="0" rIns="0" bIns="0" rtlCol="0"/>
          <a:lstStyle/>
          <a:p>
            <a:endParaRPr sz="387"/>
          </a:p>
        </p:txBody>
      </p:sp>
      <p:grpSp>
        <p:nvGrpSpPr>
          <p:cNvPr id="32" name="Группа 32"/>
          <p:cNvGrpSpPr/>
          <p:nvPr userDrawn="1"/>
        </p:nvGrpSpPr>
        <p:grpSpPr>
          <a:xfrm>
            <a:off x="0" y="0"/>
            <a:ext cx="5155653" cy="43215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sz="387"/>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grpSp>
      <p:pic>
        <p:nvPicPr>
          <p:cNvPr id="58" name="Picture 2" descr="D:\Work\ICL\Презентация\ICL_SERVICES\logo\png\ICL_SERVICES_Logo без фона.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88734" y="8023"/>
            <a:ext cx="1461419" cy="16236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hasCustomPrompt="1"/>
          </p:nvPr>
        </p:nvSpPr>
        <p:spPr>
          <a:xfrm>
            <a:off x="759748" y="1047697"/>
            <a:ext cx="3102863" cy="882155"/>
          </a:xfrm>
          <a:prstGeom prst="rect">
            <a:avLst/>
          </a:prstGeom>
        </p:spPr>
        <p:txBody>
          <a:bodyPr/>
          <a:lstStyle>
            <a:lvl1pPr marL="5776" algn="l" defTabSz="415869" rtl="0" eaLnBrk="1" latinLnBrk="0" hangingPunct="1">
              <a:spcBef>
                <a:spcPts val="25"/>
              </a:spcBef>
              <a:defRPr lang="en-US" sz="2229" b="0" i="0" kern="0" cap="all" spc="20" baseline="0">
                <a:solidFill>
                  <a:srgbClr val="FFFFFF"/>
                </a:solidFill>
                <a:latin typeface="+mj-lt"/>
                <a:ea typeface="Roboto Cn" pitchFamily="2" charset="0"/>
                <a:cs typeface="Arial Narrow"/>
              </a:defRPr>
            </a:lvl1pPr>
          </a:lstStyle>
          <a:p>
            <a:r>
              <a:rPr lang="ru-RU" dirty="0"/>
              <a:t>Титульный </a:t>
            </a:r>
            <a:br>
              <a:rPr lang="ru-RU" dirty="0"/>
            </a:br>
            <a:r>
              <a:rPr lang="ru-RU" dirty="0"/>
              <a:t>слайд</a:t>
            </a:r>
            <a:endParaRPr lang="en-US" dirty="0"/>
          </a:p>
        </p:txBody>
      </p:sp>
    </p:spTree>
    <p:extLst>
      <p:ext uri="{BB962C8B-B14F-4D97-AF65-F5344CB8AC3E}">
        <p14:creationId xmlns:p14="http://schemas.microsoft.com/office/powerpoint/2010/main" val="220664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лайд 1">
    <p:bg>
      <p:bgPr>
        <a:solidFill>
          <a:schemeClr val="bg1">
            <a:lumMod val="95000"/>
          </a:schemeClr>
        </a:solidFill>
        <a:effectLst/>
      </p:bgPr>
    </p:bg>
    <p:spTree>
      <p:nvGrpSpPr>
        <p:cNvPr id="1" name=""/>
        <p:cNvGrpSpPr/>
        <p:nvPr/>
      </p:nvGrpSpPr>
      <p:grpSpPr>
        <a:xfrm>
          <a:off x="0" y="0"/>
          <a:ext cx="0" cy="0"/>
          <a:chOff x="0" y="0"/>
          <a:chExt cx="0" cy="0"/>
        </a:xfrm>
      </p:grpSpPr>
      <p:grpSp>
        <p:nvGrpSpPr>
          <p:cNvPr id="62" name="Группа 61">
            <a:extLst>
              <a:ext uri="{FF2B5EF4-FFF2-40B4-BE49-F238E27FC236}">
                <a16:creationId xmlns:a16="http://schemas.microsoft.com/office/drawing/2014/main" id="{1720CD17-4F4C-49A8-924F-807C0AC4B2B5}"/>
              </a:ext>
            </a:extLst>
          </p:cNvPr>
          <p:cNvGrpSpPr/>
          <p:nvPr userDrawn="1"/>
        </p:nvGrpSpPr>
        <p:grpSpPr>
          <a:xfrm>
            <a:off x="2122221" y="-1393"/>
            <a:ext cx="7021449" cy="5713962"/>
            <a:chOff x="4665939" y="-2756"/>
            <a:chExt cx="15437435" cy="11307296"/>
          </a:xfrm>
          <a:solidFill>
            <a:schemeClr val="bg1"/>
          </a:solidFill>
        </p:grpSpPr>
        <p:sp>
          <p:nvSpPr>
            <p:cNvPr id="63" name="Полилиния: фигура 62">
              <a:extLst>
                <a:ext uri="{FF2B5EF4-FFF2-40B4-BE49-F238E27FC236}">
                  <a16:creationId xmlns:a16="http://schemas.microsoft.com/office/drawing/2014/main" id="{7E975422-C03F-4672-BCCF-8165B0330C0C}"/>
                </a:ext>
              </a:extLst>
            </p:cNvPr>
            <p:cNvSpPr/>
            <p:nvPr userDrawn="1"/>
          </p:nvSpPr>
          <p:spPr>
            <a:xfrm>
              <a:off x="6221424"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65" name="Полилиния: фигура 64">
              <a:extLst>
                <a:ext uri="{FF2B5EF4-FFF2-40B4-BE49-F238E27FC236}">
                  <a16:creationId xmlns:a16="http://schemas.microsoft.com/office/drawing/2014/main" id="{18EF9186-BC42-43F8-BCE0-6026653B9C22}"/>
                </a:ext>
              </a:extLst>
            </p:cNvPr>
            <p:cNvSpPr/>
            <p:nvPr userDrawn="1"/>
          </p:nvSpPr>
          <p:spPr>
            <a:xfrm>
              <a:off x="9333417"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sp>
          <p:nvSpPr>
            <p:cNvPr id="66" name="Полилиния: фигура 65">
              <a:extLst>
                <a:ext uri="{FF2B5EF4-FFF2-40B4-BE49-F238E27FC236}">
                  <a16:creationId xmlns:a16="http://schemas.microsoft.com/office/drawing/2014/main" id="{5214BBB8-0C00-425B-95D1-23D5399C99C5}"/>
                </a:ext>
              </a:extLst>
            </p:cNvPr>
            <p:cNvSpPr/>
            <p:nvPr userDrawn="1"/>
          </p:nvSpPr>
          <p:spPr>
            <a:xfrm>
              <a:off x="6222008" y="7534763"/>
              <a:ext cx="3111406" cy="1884816"/>
            </a:xfrm>
            <a:custGeom>
              <a:avLst/>
              <a:gdLst>
                <a:gd name="connsiteX0" fmla="*/ 484751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1"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67" name="Полилиния: фигура 66">
              <a:extLst>
                <a:ext uri="{FF2B5EF4-FFF2-40B4-BE49-F238E27FC236}">
                  <a16:creationId xmlns:a16="http://schemas.microsoft.com/office/drawing/2014/main" id="{88D30B76-809C-4B68-936C-3AB92B1CC4E2}"/>
                </a:ext>
              </a:extLst>
            </p:cNvPr>
            <p:cNvSpPr/>
            <p:nvPr userDrawn="1"/>
          </p:nvSpPr>
          <p:spPr>
            <a:xfrm>
              <a:off x="4665939"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69" name="Полилиния: фигура 68">
              <a:extLst>
                <a:ext uri="{FF2B5EF4-FFF2-40B4-BE49-F238E27FC236}">
                  <a16:creationId xmlns:a16="http://schemas.microsoft.com/office/drawing/2014/main" id="{FE705C48-AB32-42B0-B377-46485712C23B}"/>
                </a:ext>
              </a:extLst>
            </p:cNvPr>
            <p:cNvSpPr/>
            <p:nvPr userDrawn="1"/>
          </p:nvSpPr>
          <p:spPr>
            <a:xfrm>
              <a:off x="10888685" y="5650236"/>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grpFill/>
            <a:ln w="4555" cap="flat">
              <a:noFill/>
              <a:prstDash val="solid"/>
              <a:miter/>
            </a:ln>
          </p:spPr>
          <p:txBody>
            <a:bodyPr rtlCol="0" anchor="ctr"/>
            <a:lstStyle/>
            <a:p>
              <a:endParaRPr lang="ru-RU" sz="387"/>
            </a:p>
          </p:txBody>
        </p:sp>
        <p:sp>
          <p:nvSpPr>
            <p:cNvPr id="70" name="Полилиния: фигура 69">
              <a:extLst>
                <a:ext uri="{FF2B5EF4-FFF2-40B4-BE49-F238E27FC236}">
                  <a16:creationId xmlns:a16="http://schemas.microsoft.com/office/drawing/2014/main" id="{C027E991-860D-44D5-B309-85DF089607D8}"/>
                </a:ext>
              </a:extLst>
            </p:cNvPr>
            <p:cNvSpPr/>
            <p:nvPr userDrawn="1"/>
          </p:nvSpPr>
          <p:spPr>
            <a:xfrm>
              <a:off x="12444754" y="3765712"/>
              <a:ext cx="3111262" cy="1884816"/>
            </a:xfrm>
            <a:custGeom>
              <a:avLst/>
              <a:gdLst>
                <a:gd name="connsiteX0" fmla="*/ 484752 w 969321"/>
                <a:gd name="connsiteY0" fmla="*/ 587220 h 587219"/>
                <a:gd name="connsiteX1" fmla="*/ 969321 w 969321"/>
                <a:gd name="connsiteY1" fmla="*/ 0 h 587219"/>
                <a:gd name="connsiteX2" fmla="*/ 0 w 969321"/>
                <a:gd name="connsiteY2" fmla="*/ 228 h 587219"/>
              </a:gdLst>
              <a:ahLst/>
              <a:cxnLst>
                <a:cxn ang="0">
                  <a:pos x="connsiteX0" y="connsiteY0"/>
                </a:cxn>
                <a:cxn ang="0">
                  <a:pos x="connsiteX1" y="connsiteY1"/>
                </a:cxn>
                <a:cxn ang="0">
                  <a:pos x="connsiteX2" y="connsiteY2"/>
                </a:cxn>
              </a:cxnLst>
              <a:rect l="l" t="t" r="r" b="b"/>
              <a:pathLst>
                <a:path w="969321" h="587219">
                  <a:moveTo>
                    <a:pt x="484752" y="587220"/>
                  </a:moveTo>
                  <a:lnTo>
                    <a:pt x="969321" y="0"/>
                  </a:lnTo>
                  <a:lnTo>
                    <a:pt x="0" y="228"/>
                  </a:lnTo>
                  <a:close/>
                </a:path>
              </a:pathLst>
            </a:custGeom>
            <a:grpFill/>
            <a:ln w="4555" cap="flat">
              <a:noFill/>
              <a:prstDash val="solid"/>
              <a:miter/>
            </a:ln>
          </p:spPr>
          <p:txBody>
            <a:bodyPr rtlCol="0" anchor="ctr"/>
            <a:lstStyle/>
            <a:p>
              <a:endParaRPr lang="ru-RU" sz="387"/>
            </a:p>
          </p:txBody>
        </p:sp>
        <p:sp>
          <p:nvSpPr>
            <p:cNvPr id="71" name="Полилиния: фигура 70">
              <a:extLst>
                <a:ext uri="{FF2B5EF4-FFF2-40B4-BE49-F238E27FC236}">
                  <a16:creationId xmlns:a16="http://schemas.microsoft.com/office/drawing/2014/main" id="{2FF0DB4C-4B21-493C-A238-AD73406975F9}"/>
                </a:ext>
              </a:extLst>
            </p:cNvPr>
            <p:cNvSpPr/>
            <p:nvPr userDrawn="1"/>
          </p:nvSpPr>
          <p:spPr>
            <a:xfrm>
              <a:off x="14000676"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73" name="Полилиния: фигура 72">
              <a:extLst>
                <a:ext uri="{FF2B5EF4-FFF2-40B4-BE49-F238E27FC236}">
                  <a16:creationId xmlns:a16="http://schemas.microsoft.com/office/drawing/2014/main" id="{55AEBD3D-16BD-4701-815E-836226EC4FCC}"/>
                </a:ext>
              </a:extLst>
            </p:cNvPr>
            <p:cNvSpPr/>
            <p:nvPr userDrawn="1"/>
          </p:nvSpPr>
          <p:spPr>
            <a:xfrm>
              <a:off x="7777276"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4" name="Полилиния: фигура 73">
              <a:extLst>
                <a:ext uri="{FF2B5EF4-FFF2-40B4-BE49-F238E27FC236}">
                  <a16:creationId xmlns:a16="http://schemas.microsoft.com/office/drawing/2014/main" id="{F243DBC4-AF3D-455F-A70D-A724F93A735D}"/>
                </a:ext>
              </a:extLst>
            </p:cNvPr>
            <p:cNvSpPr/>
            <p:nvPr userDrawn="1"/>
          </p:nvSpPr>
          <p:spPr>
            <a:xfrm>
              <a:off x="18672760" y="-2655"/>
              <a:ext cx="1430614" cy="1732660"/>
            </a:xfrm>
            <a:custGeom>
              <a:avLst/>
              <a:gdLst>
                <a:gd name="connsiteX0" fmla="*/ 1430614 w 1430614"/>
                <a:gd name="connsiteY0" fmla="*/ 0 h 1732660"/>
                <a:gd name="connsiteX1" fmla="*/ 1430614 w 1430614"/>
                <a:gd name="connsiteY1" fmla="*/ 1732660 h 1732660"/>
                <a:gd name="connsiteX2" fmla="*/ 0 w 1430614"/>
                <a:gd name="connsiteY2" fmla="*/ 336 h 1732660"/>
              </a:gdLst>
              <a:ahLst/>
              <a:cxnLst>
                <a:cxn ang="0">
                  <a:pos x="connsiteX0" y="connsiteY0"/>
                </a:cxn>
                <a:cxn ang="0">
                  <a:pos x="connsiteX1" y="connsiteY1"/>
                </a:cxn>
                <a:cxn ang="0">
                  <a:pos x="connsiteX2" y="connsiteY2"/>
                </a:cxn>
              </a:cxnLst>
              <a:rect l="l" t="t" r="r" b="b"/>
              <a:pathLst>
                <a:path w="1430614" h="1732660">
                  <a:moveTo>
                    <a:pt x="1430614" y="0"/>
                  </a:moveTo>
                  <a:lnTo>
                    <a:pt x="1430614" y="1732660"/>
                  </a:lnTo>
                  <a:lnTo>
                    <a:pt x="0" y="336"/>
                  </a:lnTo>
                  <a:close/>
                </a:path>
              </a:pathLst>
            </a:custGeom>
            <a:grpFill/>
            <a:ln w="4555" cap="flat">
              <a:noFill/>
              <a:prstDash val="solid"/>
              <a:miter/>
            </a:ln>
          </p:spPr>
          <p:txBody>
            <a:bodyPr wrap="square" rtlCol="0" anchor="ctr">
              <a:noAutofit/>
            </a:bodyPr>
            <a:lstStyle/>
            <a:p>
              <a:endParaRPr lang="ru-RU" sz="387"/>
            </a:p>
          </p:txBody>
        </p:sp>
        <p:sp>
          <p:nvSpPr>
            <p:cNvPr id="75" name="Полилиния: фигура 74">
              <a:extLst>
                <a:ext uri="{FF2B5EF4-FFF2-40B4-BE49-F238E27FC236}">
                  <a16:creationId xmlns:a16="http://schemas.microsoft.com/office/drawing/2014/main" id="{90E79F15-3D9E-4785-AA8F-1899479469E1}"/>
                </a:ext>
              </a:extLst>
            </p:cNvPr>
            <p:cNvSpPr/>
            <p:nvPr userDrawn="1"/>
          </p:nvSpPr>
          <p:spPr>
            <a:xfrm>
              <a:off x="14004844" y="3766440"/>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6" name="Полилиния: фигура 75">
              <a:extLst>
                <a:ext uri="{FF2B5EF4-FFF2-40B4-BE49-F238E27FC236}">
                  <a16:creationId xmlns:a16="http://schemas.microsoft.com/office/drawing/2014/main" id="{588F4DE6-75CE-4B46-A8D5-4F00F0481A27}"/>
                </a:ext>
              </a:extLst>
            </p:cNvPr>
            <p:cNvSpPr/>
            <p:nvPr userDrawn="1"/>
          </p:nvSpPr>
          <p:spPr>
            <a:xfrm>
              <a:off x="17116836" y="1881214"/>
              <a:ext cx="2986538" cy="1884789"/>
            </a:xfrm>
            <a:custGeom>
              <a:avLst/>
              <a:gdLst>
                <a:gd name="connsiteX0" fmla="*/ 2986538 w 2986538"/>
                <a:gd name="connsiteY0" fmla="*/ 0 h 1884789"/>
                <a:gd name="connsiteX1" fmla="*/ 2986538 w 2986538"/>
                <a:gd name="connsiteY1" fmla="*/ 151288 h 1884789"/>
                <a:gd name="connsiteX2" fmla="*/ 1556068 w 2986538"/>
                <a:gd name="connsiteY2" fmla="*/ 1884789 h 1884789"/>
                <a:gd name="connsiteX3" fmla="*/ 0 w 2986538"/>
                <a:gd name="connsiteY3" fmla="*/ 702 h 1884789"/>
              </a:gdLst>
              <a:ahLst/>
              <a:cxnLst>
                <a:cxn ang="0">
                  <a:pos x="connsiteX0" y="connsiteY0"/>
                </a:cxn>
                <a:cxn ang="0">
                  <a:pos x="connsiteX1" y="connsiteY1"/>
                </a:cxn>
                <a:cxn ang="0">
                  <a:pos x="connsiteX2" y="connsiteY2"/>
                </a:cxn>
                <a:cxn ang="0">
                  <a:pos x="connsiteX3" y="connsiteY3"/>
                </a:cxn>
              </a:cxnLst>
              <a:rect l="l" t="t" r="r" b="b"/>
              <a:pathLst>
                <a:path w="2986538" h="1884789">
                  <a:moveTo>
                    <a:pt x="2986538" y="0"/>
                  </a:moveTo>
                  <a:lnTo>
                    <a:pt x="2986538" y="151288"/>
                  </a:lnTo>
                  <a:lnTo>
                    <a:pt x="1556068" y="1884789"/>
                  </a:lnTo>
                  <a:lnTo>
                    <a:pt x="0" y="702"/>
                  </a:lnTo>
                  <a:close/>
                </a:path>
              </a:pathLst>
            </a:custGeom>
            <a:grpFill/>
            <a:ln w="4555" cap="flat">
              <a:noFill/>
              <a:prstDash val="solid"/>
              <a:miter/>
            </a:ln>
          </p:spPr>
          <p:txBody>
            <a:bodyPr wrap="square" rtlCol="0" anchor="ctr">
              <a:noAutofit/>
            </a:bodyPr>
            <a:lstStyle/>
            <a:p>
              <a:endParaRPr lang="ru-RU" sz="387"/>
            </a:p>
          </p:txBody>
        </p:sp>
        <p:sp>
          <p:nvSpPr>
            <p:cNvPr id="77" name="Полилиния: фигура 76">
              <a:extLst>
                <a:ext uri="{FF2B5EF4-FFF2-40B4-BE49-F238E27FC236}">
                  <a16:creationId xmlns:a16="http://schemas.microsoft.com/office/drawing/2014/main" id="{7D57FC25-D831-439C-B01B-819C35F12E79}"/>
                </a:ext>
              </a:extLst>
            </p:cNvPr>
            <p:cNvSpPr/>
            <p:nvPr userDrawn="1"/>
          </p:nvSpPr>
          <p:spPr>
            <a:xfrm>
              <a:off x="17116836" y="-2755"/>
              <a:ext cx="2986538" cy="1884935"/>
            </a:xfrm>
            <a:custGeom>
              <a:avLst/>
              <a:gdLst>
                <a:gd name="connsiteX0" fmla="*/ 1556068 w 2986538"/>
                <a:gd name="connsiteY0" fmla="*/ 0 h 1884935"/>
                <a:gd name="connsiteX1" fmla="*/ 2986538 w 2986538"/>
                <a:gd name="connsiteY1" fmla="*/ 1733635 h 1884935"/>
                <a:gd name="connsiteX2" fmla="*/ 2986538 w 2986538"/>
                <a:gd name="connsiteY2" fmla="*/ 1884935 h 1884935"/>
                <a:gd name="connsiteX3" fmla="*/ 0 w 2986538"/>
                <a:gd name="connsiteY3" fmla="*/ 1884232 h 1884935"/>
              </a:gdLst>
              <a:ahLst/>
              <a:cxnLst>
                <a:cxn ang="0">
                  <a:pos x="connsiteX0" y="connsiteY0"/>
                </a:cxn>
                <a:cxn ang="0">
                  <a:pos x="connsiteX1" y="connsiteY1"/>
                </a:cxn>
                <a:cxn ang="0">
                  <a:pos x="connsiteX2" y="connsiteY2"/>
                </a:cxn>
                <a:cxn ang="0">
                  <a:pos x="connsiteX3" y="connsiteY3"/>
                </a:cxn>
              </a:cxnLst>
              <a:rect l="l" t="t" r="r" b="b"/>
              <a:pathLst>
                <a:path w="2986538" h="1884935">
                  <a:moveTo>
                    <a:pt x="1556068" y="0"/>
                  </a:moveTo>
                  <a:lnTo>
                    <a:pt x="2986538" y="1733635"/>
                  </a:lnTo>
                  <a:lnTo>
                    <a:pt x="2986538" y="1884935"/>
                  </a:lnTo>
                  <a:lnTo>
                    <a:pt x="0" y="1884232"/>
                  </a:lnTo>
                  <a:close/>
                </a:path>
              </a:pathLst>
            </a:custGeom>
            <a:grpFill/>
            <a:ln w="4555" cap="flat">
              <a:noFill/>
              <a:prstDash val="solid"/>
              <a:miter/>
            </a:ln>
          </p:spPr>
          <p:txBody>
            <a:bodyPr wrap="square" rtlCol="0" anchor="ctr">
              <a:noAutofit/>
            </a:bodyPr>
            <a:lstStyle/>
            <a:p>
              <a:endParaRPr lang="ru-RU" sz="387"/>
            </a:p>
          </p:txBody>
        </p:sp>
        <p:sp>
          <p:nvSpPr>
            <p:cNvPr id="78" name="Полилиния: фигура 77">
              <a:extLst>
                <a:ext uri="{FF2B5EF4-FFF2-40B4-BE49-F238E27FC236}">
                  <a16:creationId xmlns:a16="http://schemas.microsoft.com/office/drawing/2014/main" id="{7D678298-124F-4CC1-B47D-D1CF991796B3}"/>
                </a:ext>
              </a:extLst>
            </p:cNvPr>
            <p:cNvSpPr/>
            <p:nvPr userDrawn="1"/>
          </p:nvSpPr>
          <p:spPr>
            <a:xfrm>
              <a:off x="15560257"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79" name="Полилиния: фигура 78">
              <a:extLst>
                <a:ext uri="{FF2B5EF4-FFF2-40B4-BE49-F238E27FC236}">
                  <a16:creationId xmlns:a16="http://schemas.microsoft.com/office/drawing/2014/main" id="{1C99D84C-7C00-4128-8BF7-BB803D8A75A8}"/>
                </a:ext>
              </a:extLst>
            </p:cNvPr>
            <p:cNvSpPr/>
            <p:nvPr userDrawn="1"/>
          </p:nvSpPr>
          <p:spPr>
            <a:xfrm>
              <a:off x="18672250" y="3766107"/>
              <a:ext cx="1431124" cy="1733302"/>
            </a:xfrm>
            <a:custGeom>
              <a:avLst/>
              <a:gdLst>
                <a:gd name="connsiteX0" fmla="*/ 1431124 w 1431124"/>
                <a:gd name="connsiteY0" fmla="*/ 0 h 1733302"/>
                <a:gd name="connsiteX1" fmla="*/ 1431124 w 1431124"/>
                <a:gd name="connsiteY1" fmla="*/ 1733302 h 1733302"/>
                <a:gd name="connsiteX2" fmla="*/ 0 w 1431124"/>
                <a:gd name="connsiteY2" fmla="*/ 337 h 1733302"/>
              </a:gdLst>
              <a:ahLst/>
              <a:cxnLst>
                <a:cxn ang="0">
                  <a:pos x="connsiteX0" y="connsiteY0"/>
                </a:cxn>
                <a:cxn ang="0">
                  <a:pos x="connsiteX1" y="connsiteY1"/>
                </a:cxn>
                <a:cxn ang="0">
                  <a:pos x="connsiteX2" y="connsiteY2"/>
                </a:cxn>
              </a:cxnLst>
              <a:rect l="l" t="t" r="r" b="b"/>
              <a:pathLst>
                <a:path w="1431124" h="1733302">
                  <a:moveTo>
                    <a:pt x="1431124" y="0"/>
                  </a:moveTo>
                  <a:lnTo>
                    <a:pt x="1431124" y="1733302"/>
                  </a:lnTo>
                  <a:lnTo>
                    <a:pt x="0" y="337"/>
                  </a:lnTo>
                  <a:close/>
                </a:path>
              </a:pathLst>
            </a:custGeom>
            <a:grpFill/>
            <a:ln w="4555" cap="flat">
              <a:noFill/>
              <a:prstDash val="solid"/>
              <a:miter/>
            </a:ln>
          </p:spPr>
          <p:txBody>
            <a:bodyPr wrap="square" rtlCol="0" anchor="ctr">
              <a:noAutofit/>
            </a:bodyPr>
            <a:lstStyle/>
            <a:p>
              <a:endParaRPr lang="ru-RU" sz="387"/>
            </a:p>
          </p:txBody>
        </p:sp>
        <p:sp>
          <p:nvSpPr>
            <p:cNvPr id="80" name="Полилиния: фигура 79">
              <a:extLst>
                <a:ext uri="{FF2B5EF4-FFF2-40B4-BE49-F238E27FC236}">
                  <a16:creationId xmlns:a16="http://schemas.microsoft.com/office/drawing/2014/main" id="{6B17E21F-D8E0-4AE9-9124-7FCAFA794407}"/>
                </a:ext>
              </a:extLst>
            </p:cNvPr>
            <p:cNvSpPr/>
            <p:nvPr userDrawn="1"/>
          </p:nvSpPr>
          <p:spPr>
            <a:xfrm>
              <a:off x="14004772"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81" name="Полилиния: фигура 80">
              <a:extLst>
                <a:ext uri="{FF2B5EF4-FFF2-40B4-BE49-F238E27FC236}">
                  <a16:creationId xmlns:a16="http://schemas.microsoft.com/office/drawing/2014/main" id="{0E243C2A-A85B-4690-8CAE-B3670ACAFB28}"/>
                </a:ext>
              </a:extLst>
            </p:cNvPr>
            <p:cNvSpPr/>
            <p:nvPr userDrawn="1"/>
          </p:nvSpPr>
          <p:spPr>
            <a:xfrm>
              <a:off x="12448848" y="9419579"/>
              <a:ext cx="3111406" cy="1884961"/>
            </a:xfrm>
            <a:custGeom>
              <a:avLst/>
              <a:gdLst>
                <a:gd name="connsiteX0" fmla="*/ 484752 w 969366"/>
                <a:gd name="connsiteY0" fmla="*/ 0 h 587264"/>
                <a:gd name="connsiteX1" fmla="*/ 969366 w 969366"/>
                <a:gd name="connsiteY1" fmla="*/ 587265 h 587264"/>
                <a:gd name="connsiteX2" fmla="*/ 0 w 969366"/>
                <a:gd name="connsiteY2" fmla="*/ 587037 h 587264"/>
              </a:gdLst>
              <a:ahLst/>
              <a:cxnLst>
                <a:cxn ang="0">
                  <a:pos x="connsiteX0" y="connsiteY0"/>
                </a:cxn>
                <a:cxn ang="0">
                  <a:pos x="connsiteX1" y="connsiteY1"/>
                </a:cxn>
                <a:cxn ang="0">
                  <a:pos x="connsiteX2" y="connsiteY2"/>
                </a:cxn>
              </a:cxnLst>
              <a:rect l="l" t="t" r="r" b="b"/>
              <a:pathLst>
                <a:path w="969366" h="587264">
                  <a:moveTo>
                    <a:pt x="484752"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2" name="Полилиния: фигура 81">
              <a:extLst>
                <a:ext uri="{FF2B5EF4-FFF2-40B4-BE49-F238E27FC236}">
                  <a16:creationId xmlns:a16="http://schemas.microsoft.com/office/drawing/2014/main" id="{D44537FD-699C-4953-B428-536981D5710A}"/>
                </a:ext>
              </a:extLst>
            </p:cNvPr>
            <p:cNvSpPr/>
            <p:nvPr userDrawn="1"/>
          </p:nvSpPr>
          <p:spPr>
            <a:xfrm>
              <a:off x="14004772"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83" name="Полилиния: фигура 82">
              <a:extLst>
                <a:ext uri="{FF2B5EF4-FFF2-40B4-BE49-F238E27FC236}">
                  <a16:creationId xmlns:a16="http://schemas.microsoft.com/office/drawing/2014/main" id="{B4F5A568-4140-4528-9DBC-DBF935A1C71F}"/>
                </a:ext>
              </a:extLst>
            </p:cNvPr>
            <p:cNvSpPr/>
            <p:nvPr userDrawn="1"/>
          </p:nvSpPr>
          <p:spPr>
            <a:xfrm>
              <a:off x="17121002" y="9418879"/>
              <a:ext cx="2982372" cy="1884937"/>
            </a:xfrm>
            <a:custGeom>
              <a:avLst/>
              <a:gdLst>
                <a:gd name="connsiteX0" fmla="*/ 2982372 w 2982372"/>
                <a:gd name="connsiteY0" fmla="*/ 0 h 1884937"/>
                <a:gd name="connsiteX1" fmla="*/ 2982372 w 2982372"/>
                <a:gd name="connsiteY1" fmla="*/ 156351 h 1884937"/>
                <a:gd name="connsiteX2" fmla="*/ 1556068 w 2982372"/>
                <a:gd name="connsiteY2" fmla="*/ 1884937 h 1884937"/>
                <a:gd name="connsiteX3" fmla="*/ 0 w 2982372"/>
                <a:gd name="connsiteY3" fmla="*/ 702 h 1884937"/>
              </a:gdLst>
              <a:ahLst/>
              <a:cxnLst>
                <a:cxn ang="0">
                  <a:pos x="connsiteX0" y="connsiteY0"/>
                </a:cxn>
                <a:cxn ang="0">
                  <a:pos x="connsiteX1" y="connsiteY1"/>
                </a:cxn>
                <a:cxn ang="0">
                  <a:pos x="connsiteX2" y="connsiteY2"/>
                </a:cxn>
                <a:cxn ang="0">
                  <a:pos x="connsiteX3" y="connsiteY3"/>
                </a:cxn>
              </a:cxnLst>
              <a:rect l="l" t="t" r="r" b="b"/>
              <a:pathLst>
                <a:path w="2982372" h="1884937">
                  <a:moveTo>
                    <a:pt x="2982372" y="0"/>
                  </a:moveTo>
                  <a:lnTo>
                    <a:pt x="2982372" y="156351"/>
                  </a:lnTo>
                  <a:lnTo>
                    <a:pt x="1556068" y="1884937"/>
                  </a:lnTo>
                  <a:lnTo>
                    <a:pt x="0" y="702"/>
                  </a:lnTo>
                  <a:close/>
                </a:path>
              </a:pathLst>
            </a:custGeom>
            <a:grpFill/>
            <a:ln w="4555" cap="flat">
              <a:noFill/>
              <a:prstDash val="solid"/>
              <a:miter/>
            </a:ln>
          </p:spPr>
          <p:txBody>
            <a:bodyPr wrap="square" rtlCol="0" anchor="ctr">
              <a:noAutofit/>
            </a:bodyPr>
            <a:lstStyle/>
            <a:p>
              <a:endParaRPr lang="ru-RU" sz="387"/>
            </a:p>
          </p:txBody>
        </p:sp>
        <p:sp>
          <p:nvSpPr>
            <p:cNvPr id="84" name="Полилиния: фигура 83">
              <a:extLst>
                <a:ext uri="{FF2B5EF4-FFF2-40B4-BE49-F238E27FC236}">
                  <a16:creationId xmlns:a16="http://schemas.microsoft.com/office/drawing/2014/main" id="{88C6EAC8-F1B3-4822-8FE3-DDB21333CFA4}"/>
                </a:ext>
              </a:extLst>
            </p:cNvPr>
            <p:cNvSpPr/>
            <p:nvPr userDrawn="1"/>
          </p:nvSpPr>
          <p:spPr>
            <a:xfrm>
              <a:off x="10889339" y="1881184"/>
              <a:ext cx="3111406" cy="1884819"/>
            </a:xfrm>
            <a:custGeom>
              <a:avLst/>
              <a:gdLst>
                <a:gd name="connsiteX0" fmla="*/ 484797 w 969366"/>
                <a:gd name="connsiteY0" fmla="*/ 587220 h 587220"/>
                <a:gd name="connsiteX1" fmla="*/ 969366 w 969366"/>
                <a:gd name="connsiteY1" fmla="*/ 0 h 587220"/>
                <a:gd name="connsiteX2" fmla="*/ 0 w 969366"/>
                <a:gd name="connsiteY2" fmla="*/ 228 h 587220"/>
              </a:gdLst>
              <a:ahLst/>
              <a:cxnLst>
                <a:cxn ang="0">
                  <a:pos x="connsiteX0" y="connsiteY0"/>
                </a:cxn>
                <a:cxn ang="0">
                  <a:pos x="connsiteX1" y="connsiteY1"/>
                </a:cxn>
                <a:cxn ang="0">
                  <a:pos x="connsiteX2" y="connsiteY2"/>
                </a:cxn>
              </a:cxnLst>
              <a:rect l="l" t="t" r="r" b="b"/>
              <a:pathLst>
                <a:path w="969366" h="587220">
                  <a:moveTo>
                    <a:pt x="484797"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85" name="Полилиния: фигура 84">
              <a:extLst>
                <a:ext uri="{FF2B5EF4-FFF2-40B4-BE49-F238E27FC236}">
                  <a16:creationId xmlns:a16="http://schemas.microsoft.com/office/drawing/2014/main" id="{85C7AEE3-9378-4C53-8E07-823F27769250}"/>
                </a:ext>
              </a:extLst>
            </p:cNvPr>
            <p:cNvSpPr/>
            <p:nvPr userDrawn="1"/>
          </p:nvSpPr>
          <p:spPr>
            <a:xfrm>
              <a:off x="10889339"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6" name="Полилиния: фигура 85">
              <a:extLst>
                <a:ext uri="{FF2B5EF4-FFF2-40B4-BE49-F238E27FC236}">
                  <a16:creationId xmlns:a16="http://schemas.microsoft.com/office/drawing/2014/main" id="{3984F659-C518-4779-B5AD-513DD84CB064}"/>
                </a:ext>
              </a:extLst>
            </p:cNvPr>
            <p:cNvSpPr/>
            <p:nvPr userDrawn="1"/>
          </p:nvSpPr>
          <p:spPr>
            <a:xfrm>
              <a:off x="15560913"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grpSp>
      <p:sp>
        <p:nvSpPr>
          <p:cNvPr id="87" name="Title 1">
            <a:extLst>
              <a:ext uri="{FF2B5EF4-FFF2-40B4-BE49-F238E27FC236}">
                <a16:creationId xmlns:a16="http://schemas.microsoft.com/office/drawing/2014/main" id="{61F3200B-7E54-4678-97D4-82CCB6D47DB5}"/>
              </a:ext>
            </a:extLst>
          </p:cNvPr>
          <p:cNvSpPr>
            <a:spLocks noGrp="1"/>
          </p:cNvSpPr>
          <p:nvPr>
            <p:ph type="title" hasCustomPrompt="1"/>
          </p:nvPr>
        </p:nvSpPr>
        <p:spPr>
          <a:xfrm>
            <a:off x="707485" y="954158"/>
            <a:ext cx="3538221" cy="1787822"/>
          </a:xfrm>
          <a:prstGeom prst="rect">
            <a:avLst/>
          </a:prstGeom>
        </p:spPr>
        <p:txBody>
          <a:bodyPr/>
          <a:lstStyle>
            <a:lvl1pPr marL="5776" algn="l" defTabSz="415869" rtl="0" eaLnBrk="1" latinLnBrk="0" hangingPunct="1">
              <a:spcBef>
                <a:spcPts val="25"/>
              </a:spcBef>
              <a:defRPr lang="en-US" sz="2456" b="0" i="0" kern="0" cap="none" spc="20" baseline="0">
                <a:solidFill>
                  <a:schemeClr val="accent3"/>
                </a:solidFill>
                <a:latin typeface="+mj-lt"/>
                <a:ea typeface="Roboto Condensed" pitchFamily="2" charset="0"/>
                <a:cs typeface="Arial Narrow"/>
              </a:defRPr>
            </a:lvl1pPr>
          </a:lstStyle>
          <a:p>
            <a:r>
              <a:rPr lang="ru-RU" dirty="0"/>
              <a:t>Разделительный</a:t>
            </a:r>
            <a:br>
              <a:rPr lang="ru-RU" dirty="0"/>
            </a:br>
            <a:r>
              <a:rPr lang="ru-RU" dirty="0"/>
              <a:t>слайд</a:t>
            </a:r>
            <a:endParaRPr lang="en-US" dirty="0"/>
          </a:p>
        </p:txBody>
      </p:sp>
      <p:sp>
        <p:nvSpPr>
          <p:cNvPr id="25" name="Text Placeholder 6">
            <a:extLst>
              <a:ext uri="{FF2B5EF4-FFF2-40B4-BE49-F238E27FC236}">
                <a16:creationId xmlns:a16="http://schemas.microsoft.com/office/drawing/2014/main" id="{169CB62E-9007-4D9B-91D9-56949155D9FA}"/>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p>
        </p:txBody>
      </p:sp>
      <p:sp>
        <p:nvSpPr>
          <p:cNvPr id="26" name="Slide Number Placeholder 5">
            <a:extLst>
              <a:ext uri="{FF2B5EF4-FFF2-40B4-BE49-F238E27FC236}">
                <a16:creationId xmlns:a16="http://schemas.microsoft.com/office/drawing/2014/main" id="{68499E0B-4EF1-4E3F-85D9-21D9B9C4BD3C}"/>
              </a:ext>
            </a:extLst>
          </p:cNvPr>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92" kern="1200" smtClean="0">
                <a:solidFill>
                  <a:schemeClr val="tx1">
                    <a:lumMod val="65000"/>
                    <a:lumOff val="35000"/>
                  </a:schemeClr>
                </a:solidFill>
                <a:latin typeface="+mn-lt"/>
                <a:ea typeface="+mn-ea"/>
                <a:cs typeface="+mn-cs"/>
              </a:rPr>
              <a:pPr marL="0" algn="l" defTabSz="415869" rtl="0" eaLnBrk="1" latinLnBrk="0" hangingPunct="1"/>
              <a:t>‹#›</a:t>
            </a:fld>
            <a:endParaRPr lang="en-US" sz="1092" kern="1200" dirty="0">
              <a:solidFill>
                <a:schemeClr val="tx1">
                  <a:lumMod val="65000"/>
                  <a:lumOff val="35000"/>
                </a:schemeClr>
              </a:solidFill>
              <a:latin typeface="+mn-lt"/>
              <a:ea typeface="+mn-ea"/>
              <a:cs typeface="+mn-cs"/>
            </a:endParaRPr>
          </a:p>
        </p:txBody>
      </p:sp>
      <p:grpSp>
        <p:nvGrpSpPr>
          <p:cNvPr id="32" name="Рисунок 3">
            <a:extLst>
              <a:ext uri="{FF2B5EF4-FFF2-40B4-BE49-F238E27FC236}">
                <a16:creationId xmlns:a16="http://schemas.microsoft.com/office/drawing/2014/main" id="{FD387616-3B61-4303-98AE-BCADF9ACD8A4}"/>
              </a:ext>
            </a:extLst>
          </p:cNvPr>
          <p:cNvGrpSpPr>
            <a:grpSpLocks noChangeAspect="1"/>
          </p:cNvGrpSpPr>
          <p:nvPr userDrawn="1"/>
        </p:nvGrpSpPr>
        <p:grpSpPr>
          <a:xfrm>
            <a:off x="759593" y="4764187"/>
            <a:ext cx="599378" cy="359234"/>
            <a:chOff x="6337692" y="4392625"/>
            <a:chExt cx="1331766" cy="718417"/>
          </a:xfrm>
          <a:solidFill>
            <a:schemeClr val="accent3"/>
          </a:solidFill>
        </p:grpSpPr>
        <p:sp>
          <p:nvSpPr>
            <p:cNvPr id="33" name="Полилиния: фигура 32">
              <a:extLst>
                <a:ext uri="{FF2B5EF4-FFF2-40B4-BE49-F238E27FC236}">
                  <a16:creationId xmlns:a16="http://schemas.microsoft.com/office/drawing/2014/main" id="{C3AF18A3-877E-4C32-BDEF-8E36834F1C15}"/>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34" name="Полилиния: фигура 33">
              <a:extLst>
                <a:ext uri="{FF2B5EF4-FFF2-40B4-BE49-F238E27FC236}">
                  <a16:creationId xmlns:a16="http://schemas.microsoft.com/office/drawing/2014/main" id="{BC7BD60F-24C5-42CE-BDEC-6A171EB59851}"/>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35" name="Полилиния: фигура 34">
              <a:extLst>
                <a:ext uri="{FF2B5EF4-FFF2-40B4-BE49-F238E27FC236}">
                  <a16:creationId xmlns:a16="http://schemas.microsoft.com/office/drawing/2014/main" id="{9CEF3567-AF0E-4720-9861-FC0212BB0CD2}"/>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36" name="Полилиния: фигура 35">
              <a:extLst>
                <a:ext uri="{FF2B5EF4-FFF2-40B4-BE49-F238E27FC236}">
                  <a16:creationId xmlns:a16="http://schemas.microsoft.com/office/drawing/2014/main" id="{B2EE7527-7973-494C-9E31-6C881E2DAB0B}"/>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Tree>
    <p:extLst>
      <p:ext uri="{BB962C8B-B14F-4D97-AF65-F5344CB8AC3E}">
        <p14:creationId xmlns:p14="http://schemas.microsoft.com/office/powerpoint/2010/main" val="11486592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 длинный заголовок">
    <p:spTree>
      <p:nvGrpSpPr>
        <p:cNvPr id="1" name=""/>
        <p:cNvGrpSpPr/>
        <p:nvPr/>
      </p:nvGrpSpPr>
      <p:grpSpPr>
        <a:xfrm>
          <a:off x="0" y="0"/>
          <a:ext cx="0" cy="0"/>
          <a:chOff x="0" y="0"/>
          <a:chExt cx="0" cy="0"/>
        </a:xfrm>
      </p:grpSpPr>
      <p:sp>
        <p:nvSpPr>
          <p:cNvPr id="31" name="object 2"/>
          <p:cNvSpPr/>
          <p:nvPr userDrawn="1"/>
        </p:nvSpPr>
        <p:spPr>
          <a:xfrm>
            <a:off x="0" y="0"/>
            <a:ext cx="9144000" cy="5714599"/>
          </a:xfrm>
          <a:prstGeom prst="rect">
            <a:avLst/>
          </a:prstGeom>
          <a:blipFill>
            <a:blip r:embed="rId2" cstate="print"/>
            <a:stretch>
              <a:fillRect/>
            </a:stretch>
          </a:blipFill>
        </p:spPr>
        <p:txBody>
          <a:bodyPr wrap="square" lIns="0" tIns="0" rIns="0" bIns="0" rtlCol="0"/>
          <a:lstStyle/>
          <a:p>
            <a:endParaRPr sz="387"/>
          </a:p>
        </p:txBody>
      </p:sp>
      <p:pic>
        <p:nvPicPr>
          <p:cNvPr id="58" name="Picture 2" descr="D:\Work\ICL\Презентация\ICL_SERVICES\logo\png\ICL_SERVICES_Logo без фона.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8734" y="8023"/>
            <a:ext cx="1461419" cy="162368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p:cNvGrpSpPr/>
          <p:nvPr userDrawn="1"/>
        </p:nvGrpSpPr>
        <p:grpSpPr>
          <a:xfrm>
            <a:off x="0" y="0"/>
            <a:ext cx="5155653" cy="4308373"/>
            <a:chOff x="0" y="0"/>
            <a:chExt cx="11335275" cy="8525792"/>
          </a:xfrm>
        </p:grpSpPr>
        <p:sp>
          <p:nvSpPr>
            <p:cNvPr id="33" name="object 3"/>
            <p:cNvSpPr/>
            <p:nvPr/>
          </p:nvSpPr>
          <p:spPr>
            <a:xfrm>
              <a:off x="0" y="1719215"/>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34" name="object 4"/>
            <p:cNvSpPr/>
            <p:nvPr/>
          </p:nvSpPr>
          <p:spPr>
            <a:xfrm>
              <a:off x="0" y="515474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37" name="object 7"/>
            <p:cNvSpPr/>
            <p:nvPr/>
          </p:nvSpPr>
          <p:spPr>
            <a:xfrm>
              <a:off x="1260" y="6836692"/>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38" name="object 8"/>
            <p:cNvSpPr/>
            <p:nvPr/>
          </p:nvSpPr>
          <p:spPr>
            <a:xfrm>
              <a:off x="0" y="5138867"/>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p>
          </p:txBody>
        </p:sp>
        <p:sp>
          <p:nvSpPr>
            <p:cNvPr id="39" name="object 9"/>
            <p:cNvSpPr/>
            <p:nvPr/>
          </p:nvSpPr>
          <p:spPr>
            <a:xfrm>
              <a:off x="1395454"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2" name="object 12"/>
            <p:cNvSpPr/>
            <p:nvPr/>
          </p:nvSpPr>
          <p:spPr>
            <a:xfrm>
              <a:off x="4236478"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sz="387"/>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5" name="object 15"/>
            <p:cNvSpPr/>
            <p:nvPr/>
          </p:nvSpPr>
          <p:spPr>
            <a:xfrm>
              <a:off x="7076810" y="1688141"/>
              <a:ext cx="2842447" cy="1721015"/>
            </a:xfrm>
            <a:prstGeom prst="rect">
              <a:avLst/>
            </a:prstGeom>
            <a:blipFill>
              <a:blip r:embed="rId4" cstate="print"/>
              <a:stretch>
                <a:fillRect/>
              </a:stretch>
            </a:blipFill>
          </p:spPr>
          <p:txBody>
            <a:bodyPr wrap="square" lIns="0" tIns="0" rIns="0" bIns="0" rtlCol="0"/>
            <a:lstStyle/>
            <a:p>
              <a:endParaRPr sz="387"/>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49" name="object 19"/>
            <p:cNvSpPr/>
            <p:nvPr/>
          </p:nvSpPr>
          <p:spPr>
            <a:xfrm>
              <a:off x="18199"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30" name="object 9"/>
            <p:cNvSpPr/>
            <p:nvPr userDrawn="1"/>
          </p:nvSpPr>
          <p:spPr>
            <a:xfrm>
              <a:off x="1398250" y="5138867"/>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59" name="object 23"/>
            <p:cNvSpPr/>
            <p:nvPr userDrawn="1"/>
          </p:nvSpPr>
          <p:spPr>
            <a:xfrm flipV="1">
              <a:off x="4238209" y="5143629"/>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60" name="object 18"/>
            <p:cNvSpPr/>
            <p:nvPr userDrawn="1"/>
          </p:nvSpPr>
          <p:spPr>
            <a:xfrm flipV="1">
              <a:off x="5639395"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64" name="object 18"/>
            <p:cNvSpPr/>
            <p:nvPr userDrawn="1"/>
          </p:nvSpPr>
          <p:spPr>
            <a:xfrm flipV="1">
              <a:off x="8487848"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68" name="object 22"/>
            <p:cNvSpPr/>
            <p:nvPr userDrawn="1"/>
          </p:nvSpPr>
          <p:spPr>
            <a:xfrm>
              <a:off x="2811704" y="5144423"/>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grpSp>
      <p:sp>
        <p:nvSpPr>
          <p:cNvPr id="72" name="Title 1"/>
          <p:cNvSpPr>
            <a:spLocks noGrp="1"/>
          </p:cNvSpPr>
          <p:nvPr>
            <p:ph type="title" hasCustomPrompt="1"/>
          </p:nvPr>
        </p:nvSpPr>
        <p:spPr>
          <a:xfrm>
            <a:off x="759748" y="1047697"/>
            <a:ext cx="3102863" cy="1531839"/>
          </a:xfrm>
          <a:prstGeom prst="rect">
            <a:avLst/>
          </a:prstGeom>
        </p:spPr>
        <p:txBody>
          <a:bodyPr/>
          <a:lstStyle>
            <a:lvl1pPr marL="5776" algn="l" defTabSz="415869" rtl="0" eaLnBrk="1" latinLnBrk="0" hangingPunct="1">
              <a:spcBef>
                <a:spcPts val="25"/>
              </a:spcBef>
              <a:defRPr lang="en-US" sz="2229" b="0" i="0" kern="0" cap="all" spc="20" baseline="0">
                <a:solidFill>
                  <a:srgbClr val="FFFFFF"/>
                </a:solidFill>
                <a:latin typeface="+mj-lt"/>
                <a:ea typeface="Roboto Cn" pitchFamily="2" charset="0"/>
                <a:cs typeface="Arial Narrow"/>
              </a:defRPr>
            </a:lvl1pPr>
          </a:lstStyle>
          <a:p>
            <a:r>
              <a:rPr lang="ru-RU" dirty="0"/>
              <a:t>Титульный </a:t>
            </a:r>
            <a:br>
              <a:rPr lang="ru-RU" dirty="0"/>
            </a:br>
            <a:r>
              <a:rPr lang="ru-RU" dirty="0"/>
              <a:t>слайд</a:t>
            </a:r>
            <a:endParaRPr lang="en-US" dirty="0"/>
          </a:p>
        </p:txBody>
      </p:sp>
    </p:spTree>
    <p:extLst>
      <p:ext uri="{BB962C8B-B14F-4D97-AF65-F5344CB8AC3E}">
        <p14:creationId xmlns:p14="http://schemas.microsoft.com/office/powerpoint/2010/main" val="1871555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57" name="Рисунок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 y="0"/>
            <a:ext cx="9144642" cy="5715000"/>
          </a:xfrm>
          <a:prstGeom prst="rect">
            <a:avLst/>
          </a:prstGeom>
        </p:spPr>
      </p:pic>
      <p:grpSp>
        <p:nvGrpSpPr>
          <p:cNvPr id="32" name="Группа 32"/>
          <p:cNvGrpSpPr/>
          <p:nvPr userDrawn="1"/>
        </p:nvGrpSpPr>
        <p:grpSpPr>
          <a:xfrm>
            <a:off x="0" y="0"/>
            <a:ext cx="5155653" cy="43215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sz="387"/>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grpSp>
      <p:sp>
        <p:nvSpPr>
          <p:cNvPr id="30" name="Title 1"/>
          <p:cNvSpPr>
            <a:spLocks noGrp="1"/>
          </p:cNvSpPr>
          <p:nvPr>
            <p:ph type="title" hasCustomPrompt="1"/>
          </p:nvPr>
        </p:nvSpPr>
        <p:spPr>
          <a:xfrm>
            <a:off x="759748" y="1047697"/>
            <a:ext cx="3102863" cy="882155"/>
          </a:xfrm>
          <a:prstGeom prst="rect">
            <a:avLst/>
          </a:prstGeom>
        </p:spPr>
        <p:txBody>
          <a:bodyPr/>
          <a:lstStyle>
            <a:lvl1pPr marL="5776" algn="l" defTabSz="415869" rtl="0" eaLnBrk="1" latinLnBrk="0" hangingPunct="1">
              <a:spcBef>
                <a:spcPts val="25"/>
              </a:spcBef>
              <a:defRPr lang="en-US" sz="2229" b="0" i="0" kern="0" cap="all" spc="20" baseline="0">
                <a:solidFill>
                  <a:srgbClr val="FFFFFF"/>
                </a:solidFill>
                <a:latin typeface="+mj-lt"/>
                <a:ea typeface="Roboto Cn"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759748" y="2010358"/>
            <a:ext cx="3102863" cy="359379"/>
          </a:xfrm>
          <a:prstGeom prst="rect">
            <a:avLst/>
          </a:prstGeom>
        </p:spPr>
        <p:txBody>
          <a:bodyPr anchor="ctr"/>
          <a:lstStyle>
            <a:lvl1pPr>
              <a:defRPr sz="1455">
                <a:solidFill>
                  <a:schemeClr val="bg1"/>
                </a:solidFill>
              </a:defRPr>
            </a:lvl1pPr>
          </a:lstStyle>
          <a:p>
            <a:pPr lvl="0"/>
            <a:r>
              <a:rPr lang="ru-RU" dirty="0"/>
              <a:t>Подзаголовок</a:t>
            </a:r>
          </a:p>
        </p:txBody>
      </p:sp>
    </p:spTree>
    <p:extLst>
      <p:ext uri="{BB962C8B-B14F-4D97-AF65-F5344CB8AC3E}">
        <p14:creationId xmlns:p14="http://schemas.microsoft.com/office/powerpoint/2010/main" val="268785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 длинный заголовок">
    <p:spTree>
      <p:nvGrpSpPr>
        <p:cNvPr id="1" name=""/>
        <p:cNvGrpSpPr/>
        <p:nvPr/>
      </p:nvGrpSpPr>
      <p:grpSpPr>
        <a:xfrm>
          <a:off x="0" y="0"/>
          <a:ext cx="0" cy="0"/>
          <a:chOff x="0" y="0"/>
          <a:chExt cx="0" cy="0"/>
        </a:xfrm>
      </p:grpSpPr>
      <p:pic>
        <p:nvPicPr>
          <p:cNvPr id="61" name="Рисунок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 y="0"/>
            <a:ext cx="9144642" cy="5715000"/>
          </a:xfrm>
          <a:prstGeom prst="rect">
            <a:avLst/>
          </a:prstGeom>
        </p:spPr>
      </p:pic>
      <p:grpSp>
        <p:nvGrpSpPr>
          <p:cNvPr id="3" name="Группа 2"/>
          <p:cNvGrpSpPr/>
          <p:nvPr userDrawn="1"/>
        </p:nvGrpSpPr>
        <p:grpSpPr>
          <a:xfrm>
            <a:off x="0" y="0"/>
            <a:ext cx="5155653" cy="4308373"/>
            <a:chOff x="0" y="0"/>
            <a:chExt cx="11335275" cy="8525792"/>
          </a:xfrm>
        </p:grpSpPr>
        <p:sp>
          <p:nvSpPr>
            <p:cNvPr id="33" name="object 3"/>
            <p:cNvSpPr/>
            <p:nvPr/>
          </p:nvSpPr>
          <p:spPr>
            <a:xfrm>
              <a:off x="0" y="1719215"/>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34" name="object 4"/>
            <p:cNvSpPr/>
            <p:nvPr/>
          </p:nvSpPr>
          <p:spPr>
            <a:xfrm>
              <a:off x="0" y="515474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37" name="object 7"/>
            <p:cNvSpPr/>
            <p:nvPr/>
          </p:nvSpPr>
          <p:spPr>
            <a:xfrm>
              <a:off x="1260" y="6836692"/>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38" name="object 8"/>
            <p:cNvSpPr/>
            <p:nvPr/>
          </p:nvSpPr>
          <p:spPr>
            <a:xfrm>
              <a:off x="0" y="5138867"/>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p>
          </p:txBody>
        </p:sp>
        <p:sp>
          <p:nvSpPr>
            <p:cNvPr id="39" name="object 9"/>
            <p:cNvSpPr/>
            <p:nvPr/>
          </p:nvSpPr>
          <p:spPr>
            <a:xfrm>
              <a:off x="1395454"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2" name="object 12"/>
            <p:cNvSpPr/>
            <p:nvPr/>
          </p:nvSpPr>
          <p:spPr>
            <a:xfrm>
              <a:off x="4236478"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sz="387"/>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5" name="object 15"/>
            <p:cNvSpPr/>
            <p:nvPr/>
          </p:nvSpPr>
          <p:spPr>
            <a:xfrm>
              <a:off x="7076810" y="1688141"/>
              <a:ext cx="2842447" cy="1721015"/>
            </a:xfrm>
            <a:prstGeom prst="rect">
              <a:avLst/>
            </a:prstGeom>
            <a:blipFill>
              <a:blip r:embed="rId3" cstate="print"/>
              <a:stretch>
                <a:fillRect/>
              </a:stretch>
            </a:blipFill>
          </p:spPr>
          <p:txBody>
            <a:bodyPr wrap="square" lIns="0" tIns="0" rIns="0" bIns="0" rtlCol="0"/>
            <a:lstStyle/>
            <a:p>
              <a:endParaRPr sz="387"/>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49" name="object 19"/>
            <p:cNvSpPr/>
            <p:nvPr/>
          </p:nvSpPr>
          <p:spPr>
            <a:xfrm>
              <a:off x="18199"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30" name="object 9"/>
            <p:cNvSpPr/>
            <p:nvPr userDrawn="1"/>
          </p:nvSpPr>
          <p:spPr>
            <a:xfrm>
              <a:off x="1398250" y="5138867"/>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59" name="object 23"/>
            <p:cNvSpPr/>
            <p:nvPr userDrawn="1"/>
          </p:nvSpPr>
          <p:spPr>
            <a:xfrm flipV="1">
              <a:off x="4238209" y="5143629"/>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60" name="object 18"/>
            <p:cNvSpPr/>
            <p:nvPr userDrawn="1"/>
          </p:nvSpPr>
          <p:spPr>
            <a:xfrm flipV="1">
              <a:off x="5639395"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64" name="object 18"/>
            <p:cNvSpPr/>
            <p:nvPr userDrawn="1"/>
          </p:nvSpPr>
          <p:spPr>
            <a:xfrm flipV="1">
              <a:off x="8487848"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68" name="object 22"/>
            <p:cNvSpPr/>
            <p:nvPr userDrawn="1"/>
          </p:nvSpPr>
          <p:spPr>
            <a:xfrm>
              <a:off x="2811704" y="5144423"/>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grpSp>
      <p:sp>
        <p:nvSpPr>
          <p:cNvPr id="72" name="Title 1"/>
          <p:cNvSpPr>
            <a:spLocks noGrp="1"/>
          </p:cNvSpPr>
          <p:nvPr>
            <p:ph type="title" hasCustomPrompt="1"/>
          </p:nvPr>
        </p:nvSpPr>
        <p:spPr>
          <a:xfrm>
            <a:off x="759748" y="1047697"/>
            <a:ext cx="3102863" cy="1531839"/>
          </a:xfrm>
          <a:prstGeom prst="rect">
            <a:avLst/>
          </a:prstGeom>
        </p:spPr>
        <p:txBody>
          <a:bodyPr/>
          <a:lstStyle>
            <a:lvl1pPr marL="5776" algn="l" defTabSz="415869" rtl="0" eaLnBrk="1" latinLnBrk="0" hangingPunct="1">
              <a:spcBef>
                <a:spcPts val="25"/>
              </a:spcBef>
              <a:defRPr lang="en-US" sz="2229" b="0" i="0" kern="0" cap="all" spc="20" baseline="0">
                <a:solidFill>
                  <a:srgbClr val="FFFFFF"/>
                </a:solidFill>
                <a:latin typeface="+mj-lt"/>
                <a:ea typeface="Roboto Cn" pitchFamily="2" charset="0"/>
                <a:cs typeface="Arial Narrow"/>
              </a:defRPr>
            </a:lvl1pPr>
          </a:lstStyle>
          <a:p>
            <a:r>
              <a:rPr lang="ru-RU" dirty="0"/>
              <a:t>Титульный </a:t>
            </a:r>
            <a:br>
              <a:rPr lang="ru-RU" dirty="0"/>
            </a:br>
            <a:r>
              <a:rPr lang="ru-RU" dirty="0"/>
              <a:t>слайд</a:t>
            </a:r>
            <a:endParaRPr lang="en-US" dirty="0"/>
          </a:p>
        </p:txBody>
      </p:sp>
      <p:sp>
        <p:nvSpPr>
          <p:cNvPr id="57" name="Текст 2"/>
          <p:cNvSpPr>
            <a:spLocks noGrp="1"/>
          </p:cNvSpPr>
          <p:nvPr>
            <p:ph type="body" sz="quarter" idx="10" hasCustomPrompt="1"/>
          </p:nvPr>
        </p:nvSpPr>
        <p:spPr>
          <a:xfrm>
            <a:off x="759748" y="2753929"/>
            <a:ext cx="3102863" cy="359379"/>
          </a:xfrm>
          <a:prstGeom prst="rect">
            <a:avLst/>
          </a:prstGeom>
        </p:spPr>
        <p:txBody>
          <a:bodyPr anchor="ctr"/>
          <a:lstStyle>
            <a:lvl1pPr>
              <a:defRPr sz="1455">
                <a:solidFill>
                  <a:schemeClr val="bg1"/>
                </a:solidFill>
              </a:defRPr>
            </a:lvl1pPr>
          </a:lstStyle>
          <a:p>
            <a:pPr lvl="0"/>
            <a:r>
              <a:rPr lang="ru-RU" dirty="0"/>
              <a:t>Подзаголовок</a:t>
            </a:r>
          </a:p>
        </p:txBody>
      </p:sp>
    </p:spTree>
    <p:extLst>
      <p:ext uri="{BB962C8B-B14F-4D97-AF65-F5344CB8AC3E}">
        <p14:creationId xmlns:p14="http://schemas.microsoft.com/office/powerpoint/2010/main" val="3117944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57" name="Рисунок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0153" cy="5718444"/>
          </a:xfrm>
          <a:prstGeom prst="rect">
            <a:avLst/>
          </a:prstGeom>
        </p:spPr>
      </p:pic>
      <p:grpSp>
        <p:nvGrpSpPr>
          <p:cNvPr id="32" name="Группа 32"/>
          <p:cNvGrpSpPr/>
          <p:nvPr userDrawn="1"/>
        </p:nvGrpSpPr>
        <p:grpSpPr>
          <a:xfrm>
            <a:off x="0" y="0"/>
            <a:ext cx="5155653" cy="43215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sz="387"/>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grpSp>
      <p:sp>
        <p:nvSpPr>
          <p:cNvPr id="30" name="Title 1"/>
          <p:cNvSpPr>
            <a:spLocks noGrp="1"/>
          </p:cNvSpPr>
          <p:nvPr>
            <p:ph type="title" hasCustomPrompt="1"/>
          </p:nvPr>
        </p:nvSpPr>
        <p:spPr>
          <a:xfrm>
            <a:off x="759748" y="1047697"/>
            <a:ext cx="3102863" cy="882155"/>
          </a:xfrm>
          <a:prstGeom prst="rect">
            <a:avLst/>
          </a:prstGeom>
        </p:spPr>
        <p:txBody>
          <a:bodyPr/>
          <a:lstStyle>
            <a:lvl1pPr marL="5776" algn="l" defTabSz="415869" rtl="0" eaLnBrk="1" latinLnBrk="0" hangingPunct="1">
              <a:spcBef>
                <a:spcPts val="25"/>
              </a:spcBef>
              <a:defRPr lang="en-US" sz="2229" b="0" i="0" kern="0" cap="all" spc="20" baseline="0">
                <a:solidFill>
                  <a:srgbClr val="FFFFFF"/>
                </a:solidFill>
                <a:latin typeface="+mj-lt"/>
                <a:ea typeface="Roboto Cn"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759748" y="2010358"/>
            <a:ext cx="3102863" cy="359379"/>
          </a:xfrm>
          <a:prstGeom prst="rect">
            <a:avLst/>
          </a:prstGeom>
        </p:spPr>
        <p:txBody>
          <a:bodyPr anchor="ctr"/>
          <a:lstStyle>
            <a:lvl1pPr>
              <a:defRPr sz="1455">
                <a:solidFill>
                  <a:schemeClr val="bg1"/>
                </a:solidFill>
              </a:defRPr>
            </a:lvl1pPr>
          </a:lstStyle>
          <a:p>
            <a:pPr lvl="0"/>
            <a:r>
              <a:rPr lang="ru-RU" dirty="0"/>
              <a:t>Подзаголовок</a:t>
            </a:r>
          </a:p>
        </p:txBody>
      </p:sp>
      <p:pic>
        <p:nvPicPr>
          <p:cNvPr id="5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688734" y="8353"/>
            <a:ext cx="1461419" cy="162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049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Титульный слайд">
    <p:spTree>
      <p:nvGrpSpPr>
        <p:cNvPr id="1" name=""/>
        <p:cNvGrpSpPr/>
        <p:nvPr/>
      </p:nvGrpSpPr>
      <p:grpSpPr>
        <a:xfrm>
          <a:off x="0" y="0"/>
          <a:ext cx="0" cy="0"/>
          <a:chOff x="0" y="0"/>
          <a:chExt cx="0" cy="0"/>
        </a:xfrm>
      </p:grpSpPr>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96"/>
            <a:ext cx="9148155" cy="5717196"/>
          </a:xfrm>
          <a:prstGeom prst="rect">
            <a:avLst/>
          </a:prstGeom>
        </p:spPr>
      </p:pic>
      <p:grpSp>
        <p:nvGrpSpPr>
          <p:cNvPr id="32" name="Группа 32"/>
          <p:cNvGrpSpPr/>
          <p:nvPr userDrawn="1"/>
        </p:nvGrpSpPr>
        <p:grpSpPr>
          <a:xfrm>
            <a:off x="0" y="0"/>
            <a:ext cx="5155653" cy="43215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sz="387"/>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grpSp>
      <p:pic>
        <p:nvPicPr>
          <p:cNvPr id="58" name="Picture 2" descr="D:\Work\ICL\Презентация\ICL_SERVICES\logo\png\ICL_SERVICES_Logo без фона.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88734" y="8023"/>
            <a:ext cx="1461419" cy="16236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hasCustomPrompt="1"/>
          </p:nvPr>
        </p:nvSpPr>
        <p:spPr>
          <a:xfrm>
            <a:off x="759748" y="1047697"/>
            <a:ext cx="3102863" cy="882155"/>
          </a:xfrm>
          <a:prstGeom prst="rect">
            <a:avLst/>
          </a:prstGeom>
        </p:spPr>
        <p:txBody>
          <a:bodyPr/>
          <a:lstStyle>
            <a:lvl1pPr marL="5776" algn="l" defTabSz="415869" rtl="0" eaLnBrk="1" latinLnBrk="0" hangingPunct="1">
              <a:spcBef>
                <a:spcPts val="25"/>
              </a:spcBef>
              <a:defRPr lang="en-US" sz="2229" b="0" i="0" kern="0" cap="all" spc="20" baseline="0">
                <a:solidFill>
                  <a:srgbClr val="FFFFFF"/>
                </a:solidFill>
                <a:latin typeface="+mj-lt"/>
                <a:ea typeface="Roboto Cn"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759748" y="2010358"/>
            <a:ext cx="3102863" cy="359379"/>
          </a:xfrm>
          <a:prstGeom prst="rect">
            <a:avLst/>
          </a:prstGeom>
        </p:spPr>
        <p:txBody>
          <a:bodyPr anchor="ctr"/>
          <a:lstStyle>
            <a:lvl1pPr>
              <a:defRPr sz="1455">
                <a:solidFill>
                  <a:schemeClr val="bg1"/>
                </a:solidFill>
              </a:defRPr>
            </a:lvl1pPr>
          </a:lstStyle>
          <a:p>
            <a:pPr lvl="0"/>
            <a:r>
              <a:rPr lang="ru-RU" dirty="0"/>
              <a:t>Подзаголовок</a:t>
            </a:r>
          </a:p>
        </p:txBody>
      </p:sp>
    </p:spTree>
    <p:extLst>
      <p:ext uri="{BB962C8B-B14F-4D97-AF65-F5344CB8AC3E}">
        <p14:creationId xmlns:p14="http://schemas.microsoft.com/office/powerpoint/2010/main" val="734508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Чисты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Tree>
    <p:extLst>
      <p:ext uri="{BB962C8B-B14F-4D97-AF65-F5344CB8AC3E}">
        <p14:creationId xmlns:p14="http://schemas.microsoft.com/office/powerpoint/2010/main" val="74218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Чистый слайд без лого">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
        <p:nvSpPr>
          <p:cNvPr id="3" name="Прямоугольник 2"/>
          <p:cNvSpPr/>
          <p:nvPr userDrawn="1"/>
        </p:nvSpPr>
        <p:spPr>
          <a:xfrm>
            <a:off x="378352" y="5206394"/>
            <a:ext cx="519874" cy="3850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Tree>
    <p:extLst>
      <p:ext uri="{BB962C8B-B14F-4D97-AF65-F5344CB8AC3E}">
        <p14:creationId xmlns:p14="http://schemas.microsoft.com/office/powerpoint/2010/main" val="2649656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
        <p:nvSpPr>
          <p:cNvPr id="12" name="Text Placeholder 11"/>
          <p:cNvSpPr>
            <a:spLocks noGrp="1"/>
          </p:cNvSpPr>
          <p:nvPr>
            <p:ph type="body" sz="quarter" idx="12" hasCustomPrompt="1"/>
          </p:nvPr>
        </p:nvSpPr>
        <p:spPr>
          <a:xfrm>
            <a:off x="447669" y="1133534"/>
            <a:ext cx="8248662" cy="530266"/>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accent2"/>
                </a:solidFill>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7" name="Text Placeholder 11"/>
          <p:cNvSpPr>
            <a:spLocks noGrp="1"/>
          </p:cNvSpPr>
          <p:nvPr>
            <p:ph type="body" sz="quarter" idx="13" hasCustomPrompt="1"/>
          </p:nvPr>
        </p:nvSpPr>
        <p:spPr>
          <a:xfrm>
            <a:off x="447669" y="1757660"/>
            <a:ext cx="8248662" cy="333321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tx1">
                    <a:lumMod val="75000"/>
                    <a:lumOff val="25000"/>
                  </a:schemeClr>
                </a:solidFill>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Tree>
    <p:extLst>
      <p:ext uri="{BB962C8B-B14F-4D97-AF65-F5344CB8AC3E}">
        <p14:creationId xmlns:p14="http://schemas.microsoft.com/office/powerpoint/2010/main" val="1051089144"/>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Текст с буллитами">
    <p:spTree>
      <p:nvGrpSpPr>
        <p:cNvPr id="1" name=""/>
        <p:cNvGrpSpPr/>
        <p:nvPr/>
      </p:nvGrpSpPr>
      <p:grpSpPr>
        <a:xfrm>
          <a:off x="0" y="0"/>
          <a:ext cx="0" cy="0"/>
          <a:chOff x="0" y="0"/>
          <a:chExt cx="0" cy="0"/>
        </a:xfrm>
      </p:grpSpPr>
      <p:sp>
        <p:nvSpPr>
          <p:cNvPr id="5" name="Text Placeholder 5"/>
          <p:cNvSpPr>
            <a:spLocks noGrp="1"/>
          </p:cNvSpPr>
          <p:nvPr>
            <p:ph type="body" sz="quarter" idx="11" hasCustomPrompt="1"/>
          </p:nvPr>
        </p:nvSpPr>
        <p:spPr>
          <a:xfrm>
            <a:off x="447669" y="1779319"/>
            <a:ext cx="4089673" cy="3311555"/>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2"/>
              </a:buBlip>
              <a:tabLst/>
              <a:defRPr lang="ru-RU" sz="1114" kern="0">
                <a:solidFill>
                  <a:schemeClr val="tx1">
                    <a:lumMod val="75000"/>
                    <a:lumOff val="25000"/>
                  </a:schemeClr>
                </a:solidFill>
              </a:defRPr>
            </a:lvl1pPr>
          </a:lstStyle>
          <a:p>
            <a:pPr>
              <a:lnSpc>
                <a:spcPct val="100000"/>
              </a:lnSpc>
            </a:pPr>
            <a:r>
              <a:rPr lang="ru-RU" kern="0" dirty="0">
                <a:latin typeface="+mj-lt"/>
              </a:rPr>
              <a:t>Текст с треугольными буллитами</a:t>
            </a:r>
          </a:p>
        </p:txBody>
      </p:sp>
      <p:sp>
        <p:nvSpPr>
          <p:cNvPr id="7" name="Text Placeholder 11"/>
          <p:cNvSpPr>
            <a:spLocks noGrp="1"/>
          </p:cNvSpPr>
          <p:nvPr>
            <p:ph type="body" sz="quarter" idx="12" hasCustomPrompt="1"/>
          </p:nvPr>
        </p:nvSpPr>
        <p:spPr>
          <a:xfrm>
            <a:off x="447669" y="1133534"/>
            <a:ext cx="8248662" cy="530266"/>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accent2"/>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9"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Tree>
    <p:extLst>
      <p:ext uri="{BB962C8B-B14F-4D97-AF65-F5344CB8AC3E}">
        <p14:creationId xmlns:p14="http://schemas.microsoft.com/office/powerpoint/2010/main" val="2367201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2632" y="816658"/>
            <a:ext cx="7000965" cy="4634476"/>
          </a:xfrm>
          <a:prstGeom prst="rect">
            <a:avLst/>
          </a:prstGeom>
        </p:spPr>
      </p:pic>
      <p:sp>
        <p:nvSpPr>
          <p:cNvPr id="6" name="Text Placeholder 5"/>
          <p:cNvSpPr>
            <a:spLocks noGrp="1"/>
          </p:cNvSpPr>
          <p:nvPr>
            <p:ph type="body" sz="quarter" idx="11" hasCustomPrompt="1"/>
          </p:nvPr>
        </p:nvSpPr>
        <p:spPr>
          <a:xfrm>
            <a:off x="447669" y="2356916"/>
            <a:ext cx="4089673" cy="2733958"/>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114" kern="0">
                <a:solidFill>
                  <a:schemeClr val="tx1">
                    <a:lumMod val="75000"/>
                    <a:lumOff val="25000"/>
                  </a:schemeClr>
                </a:solidFill>
              </a:defRPr>
            </a:lvl1pPr>
          </a:lstStyle>
          <a:p>
            <a:pPr>
              <a:lnSpc>
                <a:spcPct val="100000"/>
              </a:lnSpc>
            </a:pPr>
            <a:r>
              <a:rPr lang="ru-RU" kern="0" dirty="0">
                <a:latin typeface="+mj-lt"/>
              </a:rPr>
              <a:t>Текст с треугольными буллитами</a:t>
            </a:r>
          </a:p>
        </p:txBody>
      </p:sp>
      <p:sp>
        <p:nvSpPr>
          <p:cNvPr id="7"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
        <p:nvSpPr>
          <p:cNvPr id="8" name="Text Placeholder 11"/>
          <p:cNvSpPr>
            <a:spLocks noGrp="1"/>
          </p:cNvSpPr>
          <p:nvPr>
            <p:ph type="body" sz="quarter" idx="12" hasCustomPrompt="1"/>
          </p:nvPr>
        </p:nvSpPr>
        <p:spPr>
          <a:xfrm>
            <a:off x="447670" y="1730680"/>
            <a:ext cx="4089672" cy="530266"/>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accent2"/>
                </a:solidFill>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Tree>
    <p:extLst>
      <p:ext uri="{BB962C8B-B14F-4D97-AF65-F5344CB8AC3E}">
        <p14:creationId xmlns:p14="http://schemas.microsoft.com/office/powerpoint/2010/main" val="12177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лайд 2">
    <p:bg>
      <p:bgPr>
        <a:solidFill>
          <a:schemeClr val="bg1"/>
        </a:solidFill>
        <a:effectLst/>
      </p:bgPr>
    </p:bg>
    <p:spTree>
      <p:nvGrpSpPr>
        <p:cNvPr id="1" name=""/>
        <p:cNvGrpSpPr/>
        <p:nvPr/>
      </p:nvGrpSpPr>
      <p:grpSpPr>
        <a:xfrm>
          <a:off x="0" y="0"/>
          <a:ext cx="0" cy="0"/>
          <a:chOff x="0" y="0"/>
          <a:chExt cx="0" cy="0"/>
        </a:xfrm>
      </p:grpSpPr>
      <p:grpSp>
        <p:nvGrpSpPr>
          <p:cNvPr id="62" name="Группа 61">
            <a:extLst>
              <a:ext uri="{FF2B5EF4-FFF2-40B4-BE49-F238E27FC236}">
                <a16:creationId xmlns:a16="http://schemas.microsoft.com/office/drawing/2014/main" id="{1720CD17-4F4C-49A8-924F-807C0AC4B2B5}"/>
              </a:ext>
            </a:extLst>
          </p:cNvPr>
          <p:cNvGrpSpPr/>
          <p:nvPr userDrawn="1"/>
        </p:nvGrpSpPr>
        <p:grpSpPr>
          <a:xfrm>
            <a:off x="2122221" y="-1393"/>
            <a:ext cx="7021449" cy="5713962"/>
            <a:chOff x="4665939" y="-2756"/>
            <a:chExt cx="15437435" cy="11307296"/>
          </a:xfrm>
          <a:solidFill>
            <a:schemeClr val="bg1">
              <a:lumMod val="95000"/>
            </a:schemeClr>
          </a:solidFill>
        </p:grpSpPr>
        <p:sp>
          <p:nvSpPr>
            <p:cNvPr id="63" name="Полилиния: фигура 62">
              <a:extLst>
                <a:ext uri="{FF2B5EF4-FFF2-40B4-BE49-F238E27FC236}">
                  <a16:creationId xmlns:a16="http://schemas.microsoft.com/office/drawing/2014/main" id="{7E975422-C03F-4672-BCCF-8165B0330C0C}"/>
                </a:ext>
              </a:extLst>
            </p:cNvPr>
            <p:cNvSpPr/>
            <p:nvPr userDrawn="1"/>
          </p:nvSpPr>
          <p:spPr>
            <a:xfrm>
              <a:off x="6221424"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65" name="Полилиния: фигура 64">
              <a:extLst>
                <a:ext uri="{FF2B5EF4-FFF2-40B4-BE49-F238E27FC236}">
                  <a16:creationId xmlns:a16="http://schemas.microsoft.com/office/drawing/2014/main" id="{18EF9186-BC42-43F8-BCE0-6026653B9C22}"/>
                </a:ext>
              </a:extLst>
            </p:cNvPr>
            <p:cNvSpPr/>
            <p:nvPr userDrawn="1"/>
          </p:nvSpPr>
          <p:spPr>
            <a:xfrm>
              <a:off x="9333417"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sp>
          <p:nvSpPr>
            <p:cNvPr id="66" name="Полилиния: фигура 65">
              <a:extLst>
                <a:ext uri="{FF2B5EF4-FFF2-40B4-BE49-F238E27FC236}">
                  <a16:creationId xmlns:a16="http://schemas.microsoft.com/office/drawing/2014/main" id="{5214BBB8-0C00-425B-95D1-23D5399C99C5}"/>
                </a:ext>
              </a:extLst>
            </p:cNvPr>
            <p:cNvSpPr/>
            <p:nvPr userDrawn="1"/>
          </p:nvSpPr>
          <p:spPr>
            <a:xfrm>
              <a:off x="6222008" y="7534763"/>
              <a:ext cx="3111406" cy="1884816"/>
            </a:xfrm>
            <a:custGeom>
              <a:avLst/>
              <a:gdLst>
                <a:gd name="connsiteX0" fmla="*/ 484751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1"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67" name="Полилиния: фигура 66">
              <a:extLst>
                <a:ext uri="{FF2B5EF4-FFF2-40B4-BE49-F238E27FC236}">
                  <a16:creationId xmlns:a16="http://schemas.microsoft.com/office/drawing/2014/main" id="{88D30B76-809C-4B68-936C-3AB92B1CC4E2}"/>
                </a:ext>
              </a:extLst>
            </p:cNvPr>
            <p:cNvSpPr/>
            <p:nvPr userDrawn="1"/>
          </p:nvSpPr>
          <p:spPr>
            <a:xfrm>
              <a:off x="4665939"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69" name="Полилиния: фигура 68">
              <a:extLst>
                <a:ext uri="{FF2B5EF4-FFF2-40B4-BE49-F238E27FC236}">
                  <a16:creationId xmlns:a16="http://schemas.microsoft.com/office/drawing/2014/main" id="{FE705C48-AB32-42B0-B377-46485712C23B}"/>
                </a:ext>
              </a:extLst>
            </p:cNvPr>
            <p:cNvSpPr/>
            <p:nvPr userDrawn="1"/>
          </p:nvSpPr>
          <p:spPr>
            <a:xfrm>
              <a:off x="10888685" y="5650236"/>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grpFill/>
            <a:ln w="4555" cap="flat">
              <a:noFill/>
              <a:prstDash val="solid"/>
              <a:miter/>
            </a:ln>
          </p:spPr>
          <p:txBody>
            <a:bodyPr rtlCol="0" anchor="ctr"/>
            <a:lstStyle/>
            <a:p>
              <a:endParaRPr lang="ru-RU" sz="387"/>
            </a:p>
          </p:txBody>
        </p:sp>
        <p:sp>
          <p:nvSpPr>
            <p:cNvPr id="70" name="Полилиния: фигура 69">
              <a:extLst>
                <a:ext uri="{FF2B5EF4-FFF2-40B4-BE49-F238E27FC236}">
                  <a16:creationId xmlns:a16="http://schemas.microsoft.com/office/drawing/2014/main" id="{C027E991-860D-44D5-B309-85DF089607D8}"/>
                </a:ext>
              </a:extLst>
            </p:cNvPr>
            <p:cNvSpPr/>
            <p:nvPr userDrawn="1"/>
          </p:nvSpPr>
          <p:spPr>
            <a:xfrm>
              <a:off x="12444754" y="3765712"/>
              <a:ext cx="3111262" cy="1884816"/>
            </a:xfrm>
            <a:custGeom>
              <a:avLst/>
              <a:gdLst>
                <a:gd name="connsiteX0" fmla="*/ 484752 w 969321"/>
                <a:gd name="connsiteY0" fmla="*/ 587220 h 587219"/>
                <a:gd name="connsiteX1" fmla="*/ 969321 w 969321"/>
                <a:gd name="connsiteY1" fmla="*/ 0 h 587219"/>
                <a:gd name="connsiteX2" fmla="*/ 0 w 969321"/>
                <a:gd name="connsiteY2" fmla="*/ 228 h 587219"/>
              </a:gdLst>
              <a:ahLst/>
              <a:cxnLst>
                <a:cxn ang="0">
                  <a:pos x="connsiteX0" y="connsiteY0"/>
                </a:cxn>
                <a:cxn ang="0">
                  <a:pos x="connsiteX1" y="connsiteY1"/>
                </a:cxn>
                <a:cxn ang="0">
                  <a:pos x="connsiteX2" y="connsiteY2"/>
                </a:cxn>
              </a:cxnLst>
              <a:rect l="l" t="t" r="r" b="b"/>
              <a:pathLst>
                <a:path w="969321" h="587219">
                  <a:moveTo>
                    <a:pt x="484752" y="587220"/>
                  </a:moveTo>
                  <a:lnTo>
                    <a:pt x="969321" y="0"/>
                  </a:lnTo>
                  <a:lnTo>
                    <a:pt x="0" y="228"/>
                  </a:lnTo>
                  <a:close/>
                </a:path>
              </a:pathLst>
            </a:custGeom>
            <a:grpFill/>
            <a:ln w="4555" cap="flat">
              <a:noFill/>
              <a:prstDash val="solid"/>
              <a:miter/>
            </a:ln>
          </p:spPr>
          <p:txBody>
            <a:bodyPr rtlCol="0" anchor="ctr"/>
            <a:lstStyle/>
            <a:p>
              <a:endParaRPr lang="ru-RU" sz="387"/>
            </a:p>
          </p:txBody>
        </p:sp>
        <p:sp>
          <p:nvSpPr>
            <p:cNvPr id="71" name="Полилиния: фигура 70">
              <a:extLst>
                <a:ext uri="{FF2B5EF4-FFF2-40B4-BE49-F238E27FC236}">
                  <a16:creationId xmlns:a16="http://schemas.microsoft.com/office/drawing/2014/main" id="{2FF0DB4C-4B21-493C-A238-AD73406975F9}"/>
                </a:ext>
              </a:extLst>
            </p:cNvPr>
            <p:cNvSpPr/>
            <p:nvPr userDrawn="1"/>
          </p:nvSpPr>
          <p:spPr>
            <a:xfrm>
              <a:off x="14000676"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73" name="Полилиния: фигура 72">
              <a:extLst>
                <a:ext uri="{FF2B5EF4-FFF2-40B4-BE49-F238E27FC236}">
                  <a16:creationId xmlns:a16="http://schemas.microsoft.com/office/drawing/2014/main" id="{55AEBD3D-16BD-4701-815E-836226EC4FCC}"/>
                </a:ext>
              </a:extLst>
            </p:cNvPr>
            <p:cNvSpPr/>
            <p:nvPr userDrawn="1"/>
          </p:nvSpPr>
          <p:spPr>
            <a:xfrm>
              <a:off x="7777276"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4" name="Полилиния: фигура 73">
              <a:extLst>
                <a:ext uri="{FF2B5EF4-FFF2-40B4-BE49-F238E27FC236}">
                  <a16:creationId xmlns:a16="http://schemas.microsoft.com/office/drawing/2014/main" id="{F243DBC4-AF3D-455F-A70D-A724F93A735D}"/>
                </a:ext>
              </a:extLst>
            </p:cNvPr>
            <p:cNvSpPr/>
            <p:nvPr userDrawn="1"/>
          </p:nvSpPr>
          <p:spPr>
            <a:xfrm>
              <a:off x="18672760" y="-2655"/>
              <a:ext cx="1430614" cy="1732660"/>
            </a:xfrm>
            <a:custGeom>
              <a:avLst/>
              <a:gdLst>
                <a:gd name="connsiteX0" fmla="*/ 1430614 w 1430614"/>
                <a:gd name="connsiteY0" fmla="*/ 0 h 1732660"/>
                <a:gd name="connsiteX1" fmla="*/ 1430614 w 1430614"/>
                <a:gd name="connsiteY1" fmla="*/ 1732660 h 1732660"/>
                <a:gd name="connsiteX2" fmla="*/ 0 w 1430614"/>
                <a:gd name="connsiteY2" fmla="*/ 336 h 1732660"/>
              </a:gdLst>
              <a:ahLst/>
              <a:cxnLst>
                <a:cxn ang="0">
                  <a:pos x="connsiteX0" y="connsiteY0"/>
                </a:cxn>
                <a:cxn ang="0">
                  <a:pos x="connsiteX1" y="connsiteY1"/>
                </a:cxn>
                <a:cxn ang="0">
                  <a:pos x="connsiteX2" y="connsiteY2"/>
                </a:cxn>
              </a:cxnLst>
              <a:rect l="l" t="t" r="r" b="b"/>
              <a:pathLst>
                <a:path w="1430614" h="1732660">
                  <a:moveTo>
                    <a:pt x="1430614" y="0"/>
                  </a:moveTo>
                  <a:lnTo>
                    <a:pt x="1430614" y="1732660"/>
                  </a:lnTo>
                  <a:lnTo>
                    <a:pt x="0" y="336"/>
                  </a:lnTo>
                  <a:close/>
                </a:path>
              </a:pathLst>
            </a:custGeom>
            <a:grpFill/>
            <a:ln w="4555" cap="flat">
              <a:noFill/>
              <a:prstDash val="solid"/>
              <a:miter/>
            </a:ln>
          </p:spPr>
          <p:txBody>
            <a:bodyPr wrap="square" rtlCol="0" anchor="ctr">
              <a:noAutofit/>
            </a:bodyPr>
            <a:lstStyle/>
            <a:p>
              <a:endParaRPr lang="ru-RU" sz="387"/>
            </a:p>
          </p:txBody>
        </p:sp>
        <p:sp>
          <p:nvSpPr>
            <p:cNvPr id="75" name="Полилиния: фигура 74">
              <a:extLst>
                <a:ext uri="{FF2B5EF4-FFF2-40B4-BE49-F238E27FC236}">
                  <a16:creationId xmlns:a16="http://schemas.microsoft.com/office/drawing/2014/main" id="{90E79F15-3D9E-4785-AA8F-1899479469E1}"/>
                </a:ext>
              </a:extLst>
            </p:cNvPr>
            <p:cNvSpPr/>
            <p:nvPr userDrawn="1"/>
          </p:nvSpPr>
          <p:spPr>
            <a:xfrm>
              <a:off x="14004844" y="3766440"/>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6" name="Полилиния: фигура 75">
              <a:extLst>
                <a:ext uri="{FF2B5EF4-FFF2-40B4-BE49-F238E27FC236}">
                  <a16:creationId xmlns:a16="http://schemas.microsoft.com/office/drawing/2014/main" id="{588F4DE6-75CE-4B46-A8D5-4F00F0481A27}"/>
                </a:ext>
              </a:extLst>
            </p:cNvPr>
            <p:cNvSpPr/>
            <p:nvPr userDrawn="1"/>
          </p:nvSpPr>
          <p:spPr>
            <a:xfrm>
              <a:off x="17116836" y="1881214"/>
              <a:ext cx="2986538" cy="1884789"/>
            </a:xfrm>
            <a:custGeom>
              <a:avLst/>
              <a:gdLst>
                <a:gd name="connsiteX0" fmla="*/ 2986538 w 2986538"/>
                <a:gd name="connsiteY0" fmla="*/ 0 h 1884789"/>
                <a:gd name="connsiteX1" fmla="*/ 2986538 w 2986538"/>
                <a:gd name="connsiteY1" fmla="*/ 151288 h 1884789"/>
                <a:gd name="connsiteX2" fmla="*/ 1556068 w 2986538"/>
                <a:gd name="connsiteY2" fmla="*/ 1884789 h 1884789"/>
                <a:gd name="connsiteX3" fmla="*/ 0 w 2986538"/>
                <a:gd name="connsiteY3" fmla="*/ 702 h 1884789"/>
              </a:gdLst>
              <a:ahLst/>
              <a:cxnLst>
                <a:cxn ang="0">
                  <a:pos x="connsiteX0" y="connsiteY0"/>
                </a:cxn>
                <a:cxn ang="0">
                  <a:pos x="connsiteX1" y="connsiteY1"/>
                </a:cxn>
                <a:cxn ang="0">
                  <a:pos x="connsiteX2" y="connsiteY2"/>
                </a:cxn>
                <a:cxn ang="0">
                  <a:pos x="connsiteX3" y="connsiteY3"/>
                </a:cxn>
              </a:cxnLst>
              <a:rect l="l" t="t" r="r" b="b"/>
              <a:pathLst>
                <a:path w="2986538" h="1884789">
                  <a:moveTo>
                    <a:pt x="2986538" y="0"/>
                  </a:moveTo>
                  <a:lnTo>
                    <a:pt x="2986538" y="151288"/>
                  </a:lnTo>
                  <a:lnTo>
                    <a:pt x="1556068" y="1884789"/>
                  </a:lnTo>
                  <a:lnTo>
                    <a:pt x="0" y="702"/>
                  </a:lnTo>
                  <a:close/>
                </a:path>
              </a:pathLst>
            </a:custGeom>
            <a:grpFill/>
            <a:ln w="4555" cap="flat">
              <a:noFill/>
              <a:prstDash val="solid"/>
              <a:miter/>
            </a:ln>
          </p:spPr>
          <p:txBody>
            <a:bodyPr wrap="square" rtlCol="0" anchor="ctr">
              <a:noAutofit/>
            </a:bodyPr>
            <a:lstStyle/>
            <a:p>
              <a:endParaRPr lang="ru-RU" sz="387"/>
            </a:p>
          </p:txBody>
        </p:sp>
        <p:sp>
          <p:nvSpPr>
            <p:cNvPr id="77" name="Полилиния: фигура 76">
              <a:extLst>
                <a:ext uri="{FF2B5EF4-FFF2-40B4-BE49-F238E27FC236}">
                  <a16:creationId xmlns:a16="http://schemas.microsoft.com/office/drawing/2014/main" id="{7D57FC25-D831-439C-B01B-819C35F12E79}"/>
                </a:ext>
              </a:extLst>
            </p:cNvPr>
            <p:cNvSpPr/>
            <p:nvPr userDrawn="1"/>
          </p:nvSpPr>
          <p:spPr>
            <a:xfrm>
              <a:off x="17116836" y="-2755"/>
              <a:ext cx="2986538" cy="1884935"/>
            </a:xfrm>
            <a:custGeom>
              <a:avLst/>
              <a:gdLst>
                <a:gd name="connsiteX0" fmla="*/ 1556068 w 2986538"/>
                <a:gd name="connsiteY0" fmla="*/ 0 h 1884935"/>
                <a:gd name="connsiteX1" fmla="*/ 2986538 w 2986538"/>
                <a:gd name="connsiteY1" fmla="*/ 1733635 h 1884935"/>
                <a:gd name="connsiteX2" fmla="*/ 2986538 w 2986538"/>
                <a:gd name="connsiteY2" fmla="*/ 1884935 h 1884935"/>
                <a:gd name="connsiteX3" fmla="*/ 0 w 2986538"/>
                <a:gd name="connsiteY3" fmla="*/ 1884232 h 1884935"/>
              </a:gdLst>
              <a:ahLst/>
              <a:cxnLst>
                <a:cxn ang="0">
                  <a:pos x="connsiteX0" y="connsiteY0"/>
                </a:cxn>
                <a:cxn ang="0">
                  <a:pos x="connsiteX1" y="connsiteY1"/>
                </a:cxn>
                <a:cxn ang="0">
                  <a:pos x="connsiteX2" y="connsiteY2"/>
                </a:cxn>
                <a:cxn ang="0">
                  <a:pos x="connsiteX3" y="connsiteY3"/>
                </a:cxn>
              </a:cxnLst>
              <a:rect l="l" t="t" r="r" b="b"/>
              <a:pathLst>
                <a:path w="2986538" h="1884935">
                  <a:moveTo>
                    <a:pt x="1556068" y="0"/>
                  </a:moveTo>
                  <a:lnTo>
                    <a:pt x="2986538" y="1733635"/>
                  </a:lnTo>
                  <a:lnTo>
                    <a:pt x="2986538" y="1884935"/>
                  </a:lnTo>
                  <a:lnTo>
                    <a:pt x="0" y="1884232"/>
                  </a:lnTo>
                  <a:close/>
                </a:path>
              </a:pathLst>
            </a:custGeom>
            <a:grpFill/>
            <a:ln w="4555" cap="flat">
              <a:noFill/>
              <a:prstDash val="solid"/>
              <a:miter/>
            </a:ln>
          </p:spPr>
          <p:txBody>
            <a:bodyPr wrap="square" rtlCol="0" anchor="ctr">
              <a:noAutofit/>
            </a:bodyPr>
            <a:lstStyle/>
            <a:p>
              <a:endParaRPr lang="ru-RU" sz="387"/>
            </a:p>
          </p:txBody>
        </p:sp>
        <p:sp>
          <p:nvSpPr>
            <p:cNvPr id="78" name="Полилиния: фигура 77">
              <a:extLst>
                <a:ext uri="{FF2B5EF4-FFF2-40B4-BE49-F238E27FC236}">
                  <a16:creationId xmlns:a16="http://schemas.microsoft.com/office/drawing/2014/main" id="{7D678298-124F-4CC1-B47D-D1CF991796B3}"/>
                </a:ext>
              </a:extLst>
            </p:cNvPr>
            <p:cNvSpPr/>
            <p:nvPr userDrawn="1"/>
          </p:nvSpPr>
          <p:spPr>
            <a:xfrm>
              <a:off x="15560257"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79" name="Полилиния: фигура 78">
              <a:extLst>
                <a:ext uri="{FF2B5EF4-FFF2-40B4-BE49-F238E27FC236}">
                  <a16:creationId xmlns:a16="http://schemas.microsoft.com/office/drawing/2014/main" id="{1C99D84C-7C00-4128-8BF7-BB803D8A75A8}"/>
                </a:ext>
              </a:extLst>
            </p:cNvPr>
            <p:cNvSpPr/>
            <p:nvPr userDrawn="1"/>
          </p:nvSpPr>
          <p:spPr>
            <a:xfrm>
              <a:off x="18672250" y="3766107"/>
              <a:ext cx="1431124" cy="1733302"/>
            </a:xfrm>
            <a:custGeom>
              <a:avLst/>
              <a:gdLst>
                <a:gd name="connsiteX0" fmla="*/ 1431124 w 1431124"/>
                <a:gd name="connsiteY0" fmla="*/ 0 h 1733302"/>
                <a:gd name="connsiteX1" fmla="*/ 1431124 w 1431124"/>
                <a:gd name="connsiteY1" fmla="*/ 1733302 h 1733302"/>
                <a:gd name="connsiteX2" fmla="*/ 0 w 1431124"/>
                <a:gd name="connsiteY2" fmla="*/ 337 h 1733302"/>
              </a:gdLst>
              <a:ahLst/>
              <a:cxnLst>
                <a:cxn ang="0">
                  <a:pos x="connsiteX0" y="connsiteY0"/>
                </a:cxn>
                <a:cxn ang="0">
                  <a:pos x="connsiteX1" y="connsiteY1"/>
                </a:cxn>
                <a:cxn ang="0">
                  <a:pos x="connsiteX2" y="connsiteY2"/>
                </a:cxn>
              </a:cxnLst>
              <a:rect l="l" t="t" r="r" b="b"/>
              <a:pathLst>
                <a:path w="1431124" h="1733302">
                  <a:moveTo>
                    <a:pt x="1431124" y="0"/>
                  </a:moveTo>
                  <a:lnTo>
                    <a:pt x="1431124" y="1733302"/>
                  </a:lnTo>
                  <a:lnTo>
                    <a:pt x="0" y="337"/>
                  </a:lnTo>
                  <a:close/>
                </a:path>
              </a:pathLst>
            </a:custGeom>
            <a:grpFill/>
            <a:ln w="4555" cap="flat">
              <a:noFill/>
              <a:prstDash val="solid"/>
              <a:miter/>
            </a:ln>
          </p:spPr>
          <p:txBody>
            <a:bodyPr wrap="square" rtlCol="0" anchor="ctr">
              <a:noAutofit/>
            </a:bodyPr>
            <a:lstStyle/>
            <a:p>
              <a:endParaRPr lang="ru-RU" sz="387"/>
            </a:p>
          </p:txBody>
        </p:sp>
        <p:sp>
          <p:nvSpPr>
            <p:cNvPr id="80" name="Полилиния: фигура 79">
              <a:extLst>
                <a:ext uri="{FF2B5EF4-FFF2-40B4-BE49-F238E27FC236}">
                  <a16:creationId xmlns:a16="http://schemas.microsoft.com/office/drawing/2014/main" id="{6B17E21F-D8E0-4AE9-9124-7FCAFA794407}"/>
                </a:ext>
              </a:extLst>
            </p:cNvPr>
            <p:cNvSpPr/>
            <p:nvPr userDrawn="1"/>
          </p:nvSpPr>
          <p:spPr>
            <a:xfrm>
              <a:off x="14004772"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81" name="Полилиния: фигура 80">
              <a:extLst>
                <a:ext uri="{FF2B5EF4-FFF2-40B4-BE49-F238E27FC236}">
                  <a16:creationId xmlns:a16="http://schemas.microsoft.com/office/drawing/2014/main" id="{0E243C2A-A85B-4690-8CAE-B3670ACAFB28}"/>
                </a:ext>
              </a:extLst>
            </p:cNvPr>
            <p:cNvSpPr/>
            <p:nvPr userDrawn="1"/>
          </p:nvSpPr>
          <p:spPr>
            <a:xfrm>
              <a:off x="12448848" y="9419579"/>
              <a:ext cx="3111406" cy="1884961"/>
            </a:xfrm>
            <a:custGeom>
              <a:avLst/>
              <a:gdLst>
                <a:gd name="connsiteX0" fmla="*/ 484752 w 969366"/>
                <a:gd name="connsiteY0" fmla="*/ 0 h 587264"/>
                <a:gd name="connsiteX1" fmla="*/ 969366 w 969366"/>
                <a:gd name="connsiteY1" fmla="*/ 587265 h 587264"/>
                <a:gd name="connsiteX2" fmla="*/ 0 w 969366"/>
                <a:gd name="connsiteY2" fmla="*/ 587037 h 587264"/>
              </a:gdLst>
              <a:ahLst/>
              <a:cxnLst>
                <a:cxn ang="0">
                  <a:pos x="connsiteX0" y="connsiteY0"/>
                </a:cxn>
                <a:cxn ang="0">
                  <a:pos x="connsiteX1" y="connsiteY1"/>
                </a:cxn>
                <a:cxn ang="0">
                  <a:pos x="connsiteX2" y="connsiteY2"/>
                </a:cxn>
              </a:cxnLst>
              <a:rect l="l" t="t" r="r" b="b"/>
              <a:pathLst>
                <a:path w="969366" h="587264">
                  <a:moveTo>
                    <a:pt x="484752"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2" name="Полилиния: фигура 81">
              <a:extLst>
                <a:ext uri="{FF2B5EF4-FFF2-40B4-BE49-F238E27FC236}">
                  <a16:creationId xmlns:a16="http://schemas.microsoft.com/office/drawing/2014/main" id="{D44537FD-699C-4953-B428-536981D5710A}"/>
                </a:ext>
              </a:extLst>
            </p:cNvPr>
            <p:cNvSpPr/>
            <p:nvPr userDrawn="1"/>
          </p:nvSpPr>
          <p:spPr>
            <a:xfrm>
              <a:off x="14004772"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83" name="Полилиния: фигура 82">
              <a:extLst>
                <a:ext uri="{FF2B5EF4-FFF2-40B4-BE49-F238E27FC236}">
                  <a16:creationId xmlns:a16="http://schemas.microsoft.com/office/drawing/2014/main" id="{B4F5A568-4140-4528-9DBC-DBF935A1C71F}"/>
                </a:ext>
              </a:extLst>
            </p:cNvPr>
            <p:cNvSpPr/>
            <p:nvPr userDrawn="1"/>
          </p:nvSpPr>
          <p:spPr>
            <a:xfrm>
              <a:off x="17121002" y="9418879"/>
              <a:ext cx="2982372" cy="1884937"/>
            </a:xfrm>
            <a:custGeom>
              <a:avLst/>
              <a:gdLst>
                <a:gd name="connsiteX0" fmla="*/ 2982372 w 2982372"/>
                <a:gd name="connsiteY0" fmla="*/ 0 h 1884937"/>
                <a:gd name="connsiteX1" fmla="*/ 2982372 w 2982372"/>
                <a:gd name="connsiteY1" fmla="*/ 156351 h 1884937"/>
                <a:gd name="connsiteX2" fmla="*/ 1556068 w 2982372"/>
                <a:gd name="connsiteY2" fmla="*/ 1884937 h 1884937"/>
                <a:gd name="connsiteX3" fmla="*/ 0 w 2982372"/>
                <a:gd name="connsiteY3" fmla="*/ 702 h 1884937"/>
              </a:gdLst>
              <a:ahLst/>
              <a:cxnLst>
                <a:cxn ang="0">
                  <a:pos x="connsiteX0" y="connsiteY0"/>
                </a:cxn>
                <a:cxn ang="0">
                  <a:pos x="connsiteX1" y="connsiteY1"/>
                </a:cxn>
                <a:cxn ang="0">
                  <a:pos x="connsiteX2" y="connsiteY2"/>
                </a:cxn>
                <a:cxn ang="0">
                  <a:pos x="connsiteX3" y="connsiteY3"/>
                </a:cxn>
              </a:cxnLst>
              <a:rect l="l" t="t" r="r" b="b"/>
              <a:pathLst>
                <a:path w="2982372" h="1884937">
                  <a:moveTo>
                    <a:pt x="2982372" y="0"/>
                  </a:moveTo>
                  <a:lnTo>
                    <a:pt x="2982372" y="156351"/>
                  </a:lnTo>
                  <a:lnTo>
                    <a:pt x="1556068" y="1884937"/>
                  </a:lnTo>
                  <a:lnTo>
                    <a:pt x="0" y="702"/>
                  </a:lnTo>
                  <a:close/>
                </a:path>
              </a:pathLst>
            </a:custGeom>
            <a:grpFill/>
            <a:ln w="4555" cap="flat">
              <a:noFill/>
              <a:prstDash val="solid"/>
              <a:miter/>
            </a:ln>
          </p:spPr>
          <p:txBody>
            <a:bodyPr wrap="square" rtlCol="0" anchor="ctr">
              <a:noAutofit/>
            </a:bodyPr>
            <a:lstStyle/>
            <a:p>
              <a:endParaRPr lang="ru-RU" sz="387"/>
            </a:p>
          </p:txBody>
        </p:sp>
        <p:sp>
          <p:nvSpPr>
            <p:cNvPr id="84" name="Полилиния: фигура 83">
              <a:extLst>
                <a:ext uri="{FF2B5EF4-FFF2-40B4-BE49-F238E27FC236}">
                  <a16:creationId xmlns:a16="http://schemas.microsoft.com/office/drawing/2014/main" id="{88C6EAC8-F1B3-4822-8FE3-DDB21333CFA4}"/>
                </a:ext>
              </a:extLst>
            </p:cNvPr>
            <p:cNvSpPr/>
            <p:nvPr userDrawn="1"/>
          </p:nvSpPr>
          <p:spPr>
            <a:xfrm>
              <a:off x="10889339" y="1881184"/>
              <a:ext cx="3111406" cy="1884819"/>
            </a:xfrm>
            <a:custGeom>
              <a:avLst/>
              <a:gdLst>
                <a:gd name="connsiteX0" fmla="*/ 484797 w 969366"/>
                <a:gd name="connsiteY0" fmla="*/ 587220 h 587220"/>
                <a:gd name="connsiteX1" fmla="*/ 969366 w 969366"/>
                <a:gd name="connsiteY1" fmla="*/ 0 h 587220"/>
                <a:gd name="connsiteX2" fmla="*/ 0 w 969366"/>
                <a:gd name="connsiteY2" fmla="*/ 228 h 587220"/>
              </a:gdLst>
              <a:ahLst/>
              <a:cxnLst>
                <a:cxn ang="0">
                  <a:pos x="connsiteX0" y="connsiteY0"/>
                </a:cxn>
                <a:cxn ang="0">
                  <a:pos x="connsiteX1" y="connsiteY1"/>
                </a:cxn>
                <a:cxn ang="0">
                  <a:pos x="connsiteX2" y="connsiteY2"/>
                </a:cxn>
              </a:cxnLst>
              <a:rect l="l" t="t" r="r" b="b"/>
              <a:pathLst>
                <a:path w="969366" h="587220">
                  <a:moveTo>
                    <a:pt x="484797"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85" name="Полилиния: фигура 84">
              <a:extLst>
                <a:ext uri="{FF2B5EF4-FFF2-40B4-BE49-F238E27FC236}">
                  <a16:creationId xmlns:a16="http://schemas.microsoft.com/office/drawing/2014/main" id="{85C7AEE3-9378-4C53-8E07-823F27769250}"/>
                </a:ext>
              </a:extLst>
            </p:cNvPr>
            <p:cNvSpPr/>
            <p:nvPr userDrawn="1"/>
          </p:nvSpPr>
          <p:spPr>
            <a:xfrm>
              <a:off x="10889339"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6" name="Полилиния: фигура 85">
              <a:extLst>
                <a:ext uri="{FF2B5EF4-FFF2-40B4-BE49-F238E27FC236}">
                  <a16:creationId xmlns:a16="http://schemas.microsoft.com/office/drawing/2014/main" id="{3984F659-C518-4779-B5AD-513DD84CB064}"/>
                </a:ext>
              </a:extLst>
            </p:cNvPr>
            <p:cNvSpPr/>
            <p:nvPr userDrawn="1"/>
          </p:nvSpPr>
          <p:spPr>
            <a:xfrm>
              <a:off x="15560913"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grpSp>
      <p:sp>
        <p:nvSpPr>
          <p:cNvPr id="87" name="Title 1">
            <a:extLst>
              <a:ext uri="{FF2B5EF4-FFF2-40B4-BE49-F238E27FC236}">
                <a16:creationId xmlns:a16="http://schemas.microsoft.com/office/drawing/2014/main" id="{61F3200B-7E54-4678-97D4-82CCB6D47DB5}"/>
              </a:ext>
            </a:extLst>
          </p:cNvPr>
          <p:cNvSpPr>
            <a:spLocks noGrp="1"/>
          </p:cNvSpPr>
          <p:nvPr>
            <p:ph type="title" hasCustomPrompt="1"/>
          </p:nvPr>
        </p:nvSpPr>
        <p:spPr>
          <a:xfrm>
            <a:off x="707485" y="954158"/>
            <a:ext cx="3538221" cy="1787822"/>
          </a:xfrm>
          <a:prstGeom prst="rect">
            <a:avLst/>
          </a:prstGeom>
        </p:spPr>
        <p:txBody>
          <a:bodyPr/>
          <a:lstStyle>
            <a:lvl1pPr marL="5776" algn="l" defTabSz="415869" rtl="0" eaLnBrk="1" latinLnBrk="0" hangingPunct="1">
              <a:spcBef>
                <a:spcPts val="25"/>
              </a:spcBef>
              <a:defRPr lang="en-US" sz="2456" b="0" i="0" kern="0" cap="none" spc="20" baseline="0">
                <a:solidFill>
                  <a:schemeClr val="accent3"/>
                </a:solidFill>
                <a:latin typeface="+mj-lt"/>
                <a:ea typeface="Roboto Condensed" pitchFamily="2" charset="0"/>
                <a:cs typeface="Arial Narrow"/>
              </a:defRPr>
            </a:lvl1pPr>
          </a:lstStyle>
          <a:p>
            <a:r>
              <a:rPr lang="ru-RU" dirty="0"/>
              <a:t>Разделительный</a:t>
            </a:r>
            <a:br>
              <a:rPr lang="ru-RU" dirty="0"/>
            </a:br>
            <a:r>
              <a:rPr lang="ru-RU" dirty="0"/>
              <a:t>слайд</a:t>
            </a:r>
            <a:endParaRPr lang="en-US" dirty="0"/>
          </a:p>
        </p:txBody>
      </p:sp>
      <p:sp>
        <p:nvSpPr>
          <p:cNvPr id="25" name="Text Placeholder 6">
            <a:extLst>
              <a:ext uri="{FF2B5EF4-FFF2-40B4-BE49-F238E27FC236}">
                <a16:creationId xmlns:a16="http://schemas.microsoft.com/office/drawing/2014/main" id="{3CF83C52-F6B0-4811-9A8A-07B4DE70C9A8}"/>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p>
        </p:txBody>
      </p:sp>
      <p:sp>
        <p:nvSpPr>
          <p:cNvPr id="26" name="Slide Number Placeholder 5">
            <a:extLst>
              <a:ext uri="{FF2B5EF4-FFF2-40B4-BE49-F238E27FC236}">
                <a16:creationId xmlns:a16="http://schemas.microsoft.com/office/drawing/2014/main" id="{6F14819C-BE2D-4DFF-800F-18EB5B836DCC}"/>
              </a:ext>
            </a:extLst>
          </p:cNvPr>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92" kern="1200" smtClean="0">
                <a:solidFill>
                  <a:schemeClr val="tx1">
                    <a:lumMod val="65000"/>
                    <a:lumOff val="35000"/>
                  </a:schemeClr>
                </a:solidFill>
                <a:latin typeface="+mn-lt"/>
                <a:ea typeface="+mn-ea"/>
                <a:cs typeface="+mn-cs"/>
              </a:rPr>
              <a:pPr marL="0" algn="l" defTabSz="415869" rtl="0" eaLnBrk="1" latinLnBrk="0" hangingPunct="1"/>
              <a:t>‹#›</a:t>
            </a:fld>
            <a:endParaRPr lang="en-US" sz="1092" kern="1200" dirty="0">
              <a:solidFill>
                <a:schemeClr val="tx1">
                  <a:lumMod val="65000"/>
                  <a:lumOff val="35000"/>
                </a:schemeClr>
              </a:solidFill>
              <a:latin typeface="+mn-lt"/>
              <a:ea typeface="+mn-ea"/>
              <a:cs typeface="+mn-cs"/>
            </a:endParaRPr>
          </a:p>
        </p:txBody>
      </p:sp>
      <p:grpSp>
        <p:nvGrpSpPr>
          <p:cNvPr id="27" name="Рисунок 3">
            <a:extLst>
              <a:ext uri="{FF2B5EF4-FFF2-40B4-BE49-F238E27FC236}">
                <a16:creationId xmlns:a16="http://schemas.microsoft.com/office/drawing/2014/main" id="{FC28ED0C-2A4C-4961-AF72-A1DA1196737F}"/>
              </a:ext>
            </a:extLst>
          </p:cNvPr>
          <p:cNvGrpSpPr>
            <a:grpSpLocks noChangeAspect="1"/>
          </p:cNvGrpSpPr>
          <p:nvPr userDrawn="1"/>
        </p:nvGrpSpPr>
        <p:grpSpPr>
          <a:xfrm>
            <a:off x="759593" y="4764187"/>
            <a:ext cx="599378" cy="359234"/>
            <a:chOff x="6337692" y="4392625"/>
            <a:chExt cx="1331766" cy="718417"/>
          </a:xfrm>
          <a:solidFill>
            <a:schemeClr val="accent3"/>
          </a:solidFill>
        </p:grpSpPr>
        <p:sp>
          <p:nvSpPr>
            <p:cNvPr id="28" name="Полилиния: фигура 27">
              <a:extLst>
                <a:ext uri="{FF2B5EF4-FFF2-40B4-BE49-F238E27FC236}">
                  <a16:creationId xmlns:a16="http://schemas.microsoft.com/office/drawing/2014/main" id="{D50095F8-4682-4F9A-BBA6-DFDD0D17AE91}"/>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29" name="Полилиния: фигура 28">
              <a:extLst>
                <a:ext uri="{FF2B5EF4-FFF2-40B4-BE49-F238E27FC236}">
                  <a16:creationId xmlns:a16="http://schemas.microsoft.com/office/drawing/2014/main" id="{23C01EB0-B4AE-43DD-8B1A-CADB82C2B4DD}"/>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30" name="Полилиния: фигура 29">
              <a:extLst>
                <a:ext uri="{FF2B5EF4-FFF2-40B4-BE49-F238E27FC236}">
                  <a16:creationId xmlns:a16="http://schemas.microsoft.com/office/drawing/2014/main" id="{42D5D94C-668E-46B9-81F2-0E1B339A1776}"/>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31" name="Полилиния: фигура 30">
              <a:extLst>
                <a:ext uri="{FF2B5EF4-FFF2-40B4-BE49-F238E27FC236}">
                  <a16:creationId xmlns:a16="http://schemas.microsoft.com/office/drawing/2014/main" id="{067EE5ED-49DC-4339-8D33-E35C6F57896B}"/>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Tree>
    <p:extLst>
      <p:ext uri="{BB962C8B-B14F-4D97-AF65-F5344CB8AC3E}">
        <p14:creationId xmlns:p14="http://schemas.microsoft.com/office/powerpoint/2010/main" val="368423536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большой блок справа">
    <p:spTree>
      <p:nvGrpSpPr>
        <p:cNvPr id="1" name=""/>
        <p:cNvGrpSpPr/>
        <p:nvPr/>
      </p:nvGrpSpPr>
      <p:grpSpPr>
        <a:xfrm>
          <a:off x="0" y="0"/>
          <a:ext cx="0" cy="0"/>
          <a:chOff x="0" y="0"/>
          <a:chExt cx="0" cy="0"/>
        </a:xfrm>
      </p:grpSpPr>
      <p:sp>
        <p:nvSpPr>
          <p:cNvPr id="10" name="object 3"/>
          <p:cNvSpPr/>
          <p:nvPr userDrawn="1"/>
        </p:nvSpPr>
        <p:spPr>
          <a:xfrm>
            <a:off x="4718047" y="4422971"/>
            <a:ext cx="3754025" cy="1052968"/>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1" name="object 4"/>
          <p:cNvSpPr/>
          <p:nvPr userDrawn="1"/>
        </p:nvSpPr>
        <p:spPr>
          <a:xfrm>
            <a:off x="4572000" y="978771"/>
            <a:ext cx="4046119" cy="4137317"/>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6" name="Прямоугольник 25"/>
          <p:cNvSpPr/>
          <p:nvPr userDrawn="1"/>
        </p:nvSpPr>
        <p:spPr>
          <a:xfrm>
            <a:off x="6844689" y="977408"/>
            <a:ext cx="1773430" cy="7320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8"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grpSp>
        <p:nvGrpSpPr>
          <p:cNvPr id="12" name="Group 8"/>
          <p:cNvGrpSpPr/>
          <p:nvPr userDrawn="1"/>
        </p:nvGrpSpPr>
        <p:grpSpPr>
          <a:xfrm>
            <a:off x="4571957" y="978777"/>
            <a:ext cx="2816335" cy="730660"/>
            <a:chOff x="11806939" y="1734596"/>
            <a:chExt cx="6192025" cy="1445895"/>
          </a:xfrm>
        </p:grpSpPr>
        <p:sp>
          <p:nvSpPr>
            <p:cNvPr id="15"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sz="387">
                <a:latin typeface="+mj-lt"/>
              </a:endParaRPr>
            </a:p>
          </p:txBody>
        </p:sp>
        <p:sp>
          <p:nvSpPr>
            <p:cNvPr id="16"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sz="387">
                <a:latin typeface="+mj-lt"/>
              </a:endParaRPr>
            </a:p>
          </p:txBody>
        </p:sp>
        <p:sp>
          <p:nvSpPr>
            <p:cNvPr id="17"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sz="387">
                <a:latin typeface="+mj-lt"/>
              </a:endParaRPr>
            </a:p>
          </p:txBody>
        </p:sp>
        <p:sp>
          <p:nvSpPr>
            <p:cNvPr id="18"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sp>
          <p:nvSpPr>
            <p:cNvPr id="20"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grpSp>
      <p:sp>
        <p:nvSpPr>
          <p:cNvPr id="13" name="object 17"/>
          <p:cNvSpPr/>
          <p:nvPr userDrawn="1"/>
        </p:nvSpPr>
        <p:spPr>
          <a:xfrm>
            <a:off x="4440812" y="1563734"/>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7" name="object 9"/>
          <p:cNvSpPr/>
          <p:nvPr userDrawn="1"/>
        </p:nvSpPr>
        <p:spPr>
          <a:xfrm>
            <a:off x="8053017" y="978777"/>
            <a:ext cx="565218" cy="730660"/>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chemeClr val="accent5"/>
          </a:solidFill>
        </p:spPr>
        <p:txBody>
          <a:bodyPr wrap="square" lIns="0" tIns="0" rIns="0" bIns="0" rtlCol="0"/>
          <a:lstStyle/>
          <a:p>
            <a:endParaRPr sz="387">
              <a:latin typeface="+mj-lt"/>
            </a:endParaRPr>
          </a:p>
        </p:txBody>
      </p:sp>
      <p:sp>
        <p:nvSpPr>
          <p:cNvPr id="14" name="object 18"/>
          <p:cNvSpPr/>
          <p:nvPr userDrawn="1"/>
        </p:nvSpPr>
        <p:spPr>
          <a:xfrm>
            <a:off x="8496550" y="1563734"/>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1" name="Text Placeholder 11"/>
          <p:cNvSpPr>
            <a:spLocks noGrp="1"/>
          </p:cNvSpPr>
          <p:nvPr>
            <p:ph type="body" sz="quarter" idx="12" hasCustomPrompt="1"/>
          </p:nvPr>
        </p:nvSpPr>
        <p:spPr>
          <a:xfrm>
            <a:off x="4699311" y="1076406"/>
            <a:ext cx="3797238" cy="530266"/>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2" name="Text Placeholder 5"/>
          <p:cNvSpPr>
            <a:spLocks noGrp="1"/>
          </p:cNvSpPr>
          <p:nvPr>
            <p:ph type="body" sz="quarter" idx="11" hasCustomPrompt="1"/>
          </p:nvPr>
        </p:nvSpPr>
        <p:spPr>
          <a:xfrm>
            <a:off x="4699311" y="1870187"/>
            <a:ext cx="3797238" cy="3066662"/>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defRPr>
            </a:lvl1pPr>
          </a:lstStyle>
          <a:p>
            <a:pPr>
              <a:lnSpc>
                <a:spcPct val="100000"/>
              </a:lnSpc>
            </a:pPr>
            <a:r>
              <a:rPr lang="ru-RU" kern="0" dirty="0">
                <a:latin typeface="+mj-lt"/>
              </a:rPr>
              <a:t>Текст с треугольными буллитами</a:t>
            </a:r>
          </a:p>
        </p:txBody>
      </p:sp>
    </p:spTree>
    <p:extLst>
      <p:ext uri="{BB962C8B-B14F-4D97-AF65-F5344CB8AC3E}">
        <p14:creationId xmlns:p14="http://schemas.microsoft.com/office/powerpoint/2010/main" val="1827866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маленький блок сле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grpSp>
        <p:nvGrpSpPr>
          <p:cNvPr id="8" name="Group 5"/>
          <p:cNvGrpSpPr/>
          <p:nvPr userDrawn="1"/>
        </p:nvGrpSpPr>
        <p:grpSpPr>
          <a:xfrm>
            <a:off x="394755" y="978772"/>
            <a:ext cx="3102840" cy="4497168"/>
            <a:chOff x="11510361" y="1734586"/>
            <a:chExt cx="6821939" cy="8899395"/>
          </a:xfrm>
        </p:grpSpPr>
        <p:sp>
          <p:nvSpPr>
            <p:cNvPr id="9" name="object 3"/>
            <p:cNvSpPr/>
            <p:nvPr/>
          </p:nvSpPr>
          <p:spPr>
            <a:xfrm>
              <a:off x="12161083" y="8550275"/>
              <a:ext cx="5528869" cy="2083706"/>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11807033" y="1734586"/>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sz="387">
                  <a:latin typeface="+mj-lt"/>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sz="387">
                  <a:latin typeface="+mj-lt"/>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sz="387">
                  <a:latin typeface="+mj-lt"/>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sz="387">
                  <a:latin typeface="+mj-lt"/>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27" name="Text Placeholder 11"/>
          <p:cNvSpPr>
            <a:spLocks noGrp="1"/>
          </p:cNvSpPr>
          <p:nvPr>
            <p:ph type="body" sz="quarter" idx="12" hasCustomPrompt="1"/>
          </p:nvPr>
        </p:nvSpPr>
        <p:spPr>
          <a:xfrm>
            <a:off x="657002" y="1076406"/>
            <a:ext cx="2578346" cy="530266"/>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8" name="Text Placeholder 5"/>
          <p:cNvSpPr>
            <a:spLocks noGrp="1"/>
          </p:cNvSpPr>
          <p:nvPr>
            <p:ph type="body" sz="quarter" idx="11" hasCustomPrompt="1"/>
          </p:nvPr>
        </p:nvSpPr>
        <p:spPr>
          <a:xfrm>
            <a:off x="657002" y="1870187"/>
            <a:ext cx="2578345" cy="3066662"/>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defRPr>
            </a:lvl1pPr>
          </a:lstStyle>
          <a:p>
            <a:pPr>
              <a:lnSpc>
                <a:spcPct val="100000"/>
              </a:lnSpc>
            </a:pPr>
            <a:r>
              <a:rPr lang="ru-RU" kern="0" dirty="0">
                <a:latin typeface="+mj-lt"/>
              </a:rPr>
              <a:t>Текст с треугольными буллитами</a:t>
            </a:r>
          </a:p>
        </p:txBody>
      </p:sp>
    </p:spTree>
    <p:extLst>
      <p:ext uri="{BB962C8B-B14F-4D97-AF65-F5344CB8AC3E}">
        <p14:creationId xmlns:p14="http://schemas.microsoft.com/office/powerpoint/2010/main" val="3461794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большой блок слева">
    <p:spTree>
      <p:nvGrpSpPr>
        <p:cNvPr id="1" name=""/>
        <p:cNvGrpSpPr/>
        <p:nvPr/>
      </p:nvGrpSpPr>
      <p:grpSpPr>
        <a:xfrm>
          <a:off x="0" y="0"/>
          <a:ext cx="0" cy="0"/>
          <a:chOff x="0" y="0"/>
          <a:chExt cx="0" cy="0"/>
        </a:xfrm>
      </p:grpSpPr>
      <p:sp>
        <p:nvSpPr>
          <p:cNvPr id="10" name="object 3"/>
          <p:cNvSpPr/>
          <p:nvPr/>
        </p:nvSpPr>
        <p:spPr>
          <a:xfrm>
            <a:off x="682499" y="4422971"/>
            <a:ext cx="3754025" cy="1052968"/>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1" name="object 4"/>
          <p:cNvSpPr/>
          <p:nvPr/>
        </p:nvSpPr>
        <p:spPr>
          <a:xfrm>
            <a:off x="536452" y="978771"/>
            <a:ext cx="4046119" cy="4137317"/>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6" name="Прямоугольник 25"/>
          <p:cNvSpPr/>
          <p:nvPr userDrawn="1"/>
        </p:nvSpPr>
        <p:spPr>
          <a:xfrm>
            <a:off x="2809141" y="977408"/>
            <a:ext cx="1773430" cy="7320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8"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grpSp>
        <p:nvGrpSpPr>
          <p:cNvPr id="12" name="Group 8"/>
          <p:cNvGrpSpPr/>
          <p:nvPr/>
        </p:nvGrpSpPr>
        <p:grpSpPr>
          <a:xfrm>
            <a:off x="536409" y="978777"/>
            <a:ext cx="2816335" cy="730660"/>
            <a:chOff x="11806939" y="1734596"/>
            <a:chExt cx="6192025" cy="1445895"/>
          </a:xfrm>
        </p:grpSpPr>
        <p:sp>
          <p:nvSpPr>
            <p:cNvPr id="15"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sz="387">
                <a:latin typeface="+mj-lt"/>
              </a:endParaRPr>
            </a:p>
          </p:txBody>
        </p:sp>
        <p:sp>
          <p:nvSpPr>
            <p:cNvPr id="16"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sz="387">
                <a:latin typeface="+mj-lt"/>
              </a:endParaRPr>
            </a:p>
          </p:txBody>
        </p:sp>
        <p:sp>
          <p:nvSpPr>
            <p:cNvPr id="17"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sz="387">
                <a:latin typeface="+mj-lt"/>
              </a:endParaRPr>
            </a:p>
          </p:txBody>
        </p:sp>
        <p:sp>
          <p:nvSpPr>
            <p:cNvPr id="18"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sp>
          <p:nvSpPr>
            <p:cNvPr id="20"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grpSp>
      <p:sp>
        <p:nvSpPr>
          <p:cNvPr id="13" name="object 17"/>
          <p:cNvSpPr/>
          <p:nvPr/>
        </p:nvSpPr>
        <p:spPr>
          <a:xfrm>
            <a:off x="405264" y="1563734"/>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7" name="object 9"/>
          <p:cNvSpPr/>
          <p:nvPr userDrawn="1"/>
        </p:nvSpPr>
        <p:spPr>
          <a:xfrm>
            <a:off x="4017468" y="978777"/>
            <a:ext cx="565218" cy="730660"/>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chemeClr val="accent5"/>
          </a:solidFill>
        </p:spPr>
        <p:txBody>
          <a:bodyPr wrap="square" lIns="0" tIns="0" rIns="0" bIns="0" rtlCol="0"/>
          <a:lstStyle/>
          <a:p>
            <a:endParaRPr sz="387">
              <a:latin typeface="+mj-lt"/>
            </a:endParaRPr>
          </a:p>
        </p:txBody>
      </p:sp>
      <p:sp>
        <p:nvSpPr>
          <p:cNvPr id="14" name="object 18"/>
          <p:cNvSpPr/>
          <p:nvPr/>
        </p:nvSpPr>
        <p:spPr>
          <a:xfrm>
            <a:off x="4461001" y="1563734"/>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1" name="Text Placeholder 11"/>
          <p:cNvSpPr>
            <a:spLocks noGrp="1"/>
          </p:cNvSpPr>
          <p:nvPr userDrawn="1">
            <p:ph type="body" sz="quarter" idx="12" hasCustomPrompt="1"/>
          </p:nvPr>
        </p:nvSpPr>
        <p:spPr>
          <a:xfrm>
            <a:off x="663763" y="1076406"/>
            <a:ext cx="3797238" cy="530266"/>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2" name="Text Placeholder 5"/>
          <p:cNvSpPr>
            <a:spLocks noGrp="1"/>
          </p:cNvSpPr>
          <p:nvPr userDrawn="1">
            <p:ph type="body" sz="quarter" idx="11" hasCustomPrompt="1"/>
          </p:nvPr>
        </p:nvSpPr>
        <p:spPr>
          <a:xfrm>
            <a:off x="663763" y="1870187"/>
            <a:ext cx="3797238" cy="3066662"/>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defRPr>
            </a:lvl1pPr>
          </a:lstStyle>
          <a:p>
            <a:pPr>
              <a:lnSpc>
                <a:spcPct val="100000"/>
              </a:lnSpc>
            </a:pPr>
            <a:r>
              <a:rPr lang="ru-RU" kern="0" dirty="0">
                <a:latin typeface="+mj-lt"/>
              </a:rPr>
              <a:t>Текст с треугольными буллитами</a:t>
            </a:r>
          </a:p>
        </p:txBody>
      </p:sp>
    </p:spTree>
    <p:extLst>
      <p:ext uri="{BB962C8B-B14F-4D97-AF65-F5344CB8AC3E}">
        <p14:creationId xmlns:p14="http://schemas.microsoft.com/office/powerpoint/2010/main" val="1290521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
        <p:nvSpPr>
          <p:cNvPr id="23" name="object 3"/>
          <p:cNvSpPr/>
          <p:nvPr/>
        </p:nvSpPr>
        <p:spPr>
          <a:xfrm>
            <a:off x="535203" y="4238666"/>
            <a:ext cx="2626917"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4" name="object 4"/>
          <p:cNvSpPr/>
          <p:nvPr userDrawn="1"/>
        </p:nvSpPr>
        <p:spPr>
          <a:xfrm>
            <a:off x="535318" y="974604"/>
            <a:ext cx="2626542"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26" name="Прямоугольник 25"/>
          <p:cNvSpPr/>
          <p:nvPr userDrawn="1"/>
        </p:nvSpPr>
        <p:spPr>
          <a:xfrm>
            <a:off x="535059" y="974603"/>
            <a:ext cx="2626802" cy="1024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3" name="object 17"/>
          <p:cNvSpPr/>
          <p:nvPr userDrawn="1"/>
        </p:nvSpPr>
        <p:spPr>
          <a:xfrm>
            <a:off x="397174"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4" name="object 18"/>
          <p:cNvSpPr/>
          <p:nvPr userDrawn="1"/>
        </p:nvSpPr>
        <p:spPr>
          <a:xfrm>
            <a:off x="3030737"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1" name="Text Placeholder 11"/>
          <p:cNvSpPr>
            <a:spLocks noGrp="1"/>
          </p:cNvSpPr>
          <p:nvPr>
            <p:ph type="body" sz="quarter" idx="12" hasCustomPrompt="1"/>
          </p:nvPr>
        </p:nvSpPr>
        <p:spPr>
          <a:xfrm>
            <a:off x="705446" y="1076406"/>
            <a:ext cx="2272275"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2" name="Text Placeholder 5"/>
          <p:cNvSpPr>
            <a:spLocks noGrp="1"/>
          </p:cNvSpPr>
          <p:nvPr>
            <p:ph type="body" sz="quarter" idx="11" hasCustomPrompt="1"/>
          </p:nvPr>
        </p:nvSpPr>
        <p:spPr>
          <a:xfrm>
            <a:off x="705445" y="3207979"/>
            <a:ext cx="2272276"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latin typeface="+mn-lt"/>
              </a:defRPr>
            </a:lvl1pPr>
          </a:lstStyle>
          <a:p>
            <a:pPr>
              <a:lnSpc>
                <a:spcPct val="100000"/>
              </a:lnSpc>
            </a:pPr>
            <a:r>
              <a:rPr lang="ru-RU" kern="0" dirty="0">
                <a:latin typeface="+mj-lt"/>
              </a:rPr>
              <a:t>Текст с треугольными буллитами</a:t>
            </a:r>
          </a:p>
        </p:txBody>
      </p:sp>
      <p:sp>
        <p:nvSpPr>
          <p:cNvPr id="32" name="Text Placeholder 11"/>
          <p:cNvSpPr>
            <a:spLocks noGrp="1"/>
          </p:cNvSpPr>
          <p:nvPr>
            <p:ph type="body" sz="quarter" idx="13" hasCustomPrompt="1"/>
          </p:nvPr>
        </p:nvSpPr>
        <p:spPr>
          <a:xfrm>
            <a:off x="705445" y="2125878"/>
            <a:ext cx="2272276"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tx1">
                    <a:lumMod val="75000"/>
                    <a:lumOff val="25000"/>
                  </a:schemeClr>
                </a:solidFill>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Tree>
    <p:extLst>
      <p:ext uri="{BB962C8B-B14F-4D97-AF65-F5344CB8AC3E}">
        <p14:creationId xmlns:p14="http://schemas.microsoft.com/office/powerpoint/2010/main" val="2260777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три блока">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
        <p:nvSpPr>
          <p:cNvPr id="23" name="object 3"/>
          <p:cNvSpPr/>
          <p:nvPr/>
        </p:nvSpPr>
        <p:spPr>
          <a:xfrm>
            <a:off x="535203" y="4238666"/>
            <a:ext cx="2546741"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4" name="object 4"/>
          <p:cNvSpPr/>
          <p:nvPr userDrawn="1"/>
        </p:nvSpPr>
        <p:spPr>
          <a:xfrm>
            <a:off x="535318"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26" name="Прямоугольник 25"/>
          <p:cNvSpPr/>
          <p:nvPr userDrawn="1"/>
        </p:nvSpPr>
        <p:spPr>
          <a:xfrm>
            <a:off x="535059" y="974603"/>
            <a:ext cx="2546629" cy="1024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3" name="object 17"/>
          <p:cNvSpPr/>
          <p:nvPr userDrawn="1"/>
        </p:nvSpPr>
        <p:spPr>
          <a:xfrm>
            <a:off x="397174"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4" name="object 18"/>
          <p:cNvSpPr/>
          <p:nvPr userDrawn="1"/>
        </p:nvSpPr>
        <p:spPr>
          <a:xfrm>
            <a:off x="2950564"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1" name="Text Placeholder 11"/>
          <p:cNvSpPr>
            <a:spLocks noGrp="1"/>
          </p:cNvSpPr>
          <p:nvPr>
            <p:ph type="body" sz="quarter" idx="12" hasCustomPrompt="1"/>
          </p:nvPr>
        </p:nvSpPr>
        <p:spPr>
          <a:xfrm>
            <a:off x="705445" y="1076406"/>
            <a:ext cx="2202959"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2" name="Text Placeholder 5"/>
          <p:cNvSpPr>
            <a:spLocks noGrp="1"/>
          </p:cNvSpPr>
          <p:nvPr>
            <p:ph type="body" sz="quarter" idx="11" hasCustomPrompt="1"/>
          </p:nvPr>
        </p:nvSpPr>
        <p:spPr>
          <a:xfrm>
            <a:off x="705445" y="3207979"/>
            <a:ext cx="2202959"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latin typeface="+mn-lt"/>
              </a:defRPr>
            </a:lvl1pPr>
          </a:lstStyle>
          <a:p>
            <a:pPr>
              <a:lnSpc>
                <a:spcPct val="100000"/>
              </a:lnSpc>
            </a:pPr>
            <a:r>
              <a:rPr lang="ru-RU" kern="0" dirty="0">
                <a:latin typeface="+mj-lt"/>
              </a:rPr>
              <a:t>Текст с треугольными буллитами</a:t>
            </a:r>
          </a:p>
        </p:txBody>
      </p:sp>
      <p:sp>
        <p:nvSpPr>
          <p:cNvPr id="32" name="Text Placeholder 11"/>
          <p:cNvSpPr>
            <a:spLocks noGrp="1"/>
          </p:cNvSpPr>
          <p:nvPr>
            <p:ph type="body" sz="quarter" idx="13" hasCustomPrompt="1"/>
          </p:nvPr>
        </p:nvSpPr>
        <p:spPr>
          <a:xfrm>
            <a:off x="705445" y="2125878"/>
            <a:ext cx="2202959"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tx1">
                    <a:lumMod val="75000"/>
                    <a:lumOff val="25000"/>
                  </a:schemeClr>
                </a:solidFill>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
        <p:nvSpPr>
          <p:cNvPr id="25" name="object 3"/>
          <p:cNvSpPr/>
          <p:nvPr userDrawn="1"/>
        </p:nvSpPr>
        <p:spPr>
          <a:xfrm>
            <a:off x="3311621" y="4238666"/>
            <a:ext cx="2546741"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7" name="object 4"/>
          <p:cNvSpPr/>
          <p:nvPr userDrawn="1"/>
        </p:nvSpPr>
        <p:spPr>
          <a:xfrm>
            <a:off x="3311736"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28" name="Прямоугольник 27"/>
          <p:cNvSpPr/>
          <p:nvPr userDrawn="1"/>
        </p:nvSpPr>
        <p:spPr>
          <a:xfrm>
            <a:off x="3311477" y="974603"/>
            <a:ext cx="2546629" cy="1024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9" name="object 17"/>
          <p:cNvSpPr/>
          <p:nvPr userDrawn="1"/>
        </p:nvSpPr>
        <p:spPr>
          <a:xfrm>
            <a:off x="3173592"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0" name="object 18"/>
          <p:cNvSpPr/>
          <p:nvPr userDrawn="1"/>
        </p:nvSpPr>
        <p:spPr>
          <a:xfrm>
            <a:off x="5726983"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1" name="Text Placeholder 11"/>
          <p:cNvSpPr>
            <a:spLocks noGrp="1"/>
          </p:cNvSpPr>
          <p:nvPr>
            <p:ph type="body" sz="quarter" idx="14" hasCustomPrompt="1"/>
          </p:nvPr>
        </p:nvSpPr>
        <p:spPr>
          <a:xfrm>
            <a:off x="3481864" y="1076406"/>
            <a:ext cx="2202959"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33" name="Text Placeholder 5"/>
          <p:cNvSpPr>
            <a:spLocks noGrp="1"/>
          </p:cNvSpPr>
          <p:nvPr>
            <p:ph type="body" sz="quarter" idx="15" hasCustomPrompt="1"/>
          </p:nvPr>
        </p:nvSpPr>
        <p:spPr>
          <a:xfrm>
            <a:off x="3481864" y="3207979"/>
            <a:ext cx="2202959"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latin typeface="+mn-lt"/>
              </a:defRPr>
            </a:lvl1pPr>
          </a:lstStyle>
          <a:p>
            <a:pPr>
              <a:lnSpc>
                <a:spcPct val="100000"/>
              </a:lnSpc>
            </a:pPr>
            <a:r>
              <a:rPr lang="ru-RU" kern="0" dirty="0">
                <a:latin typeface="+mj-lt"/>
              </a:rPr>
              <a:t>Текст с треугольными буллитами</a:t>
            </a:r>
          </a:p>
        </p:txBody>
      </p:sp>
      <p:sp>
        <p:nvSpPr>
          <p:cNvPr id="34" name="Text Placeholder 11"/>
          <p:cNvSpPr>
            <a:spLocks noGrp="1"/>
          </p:cNvSpPr>
          <p:nvPr>
            <p:ph type="body" sz="quarter" idx="16" hasCustomPrompt="1"/>
          </p:nvPr>
        </p:nvSpPr>
        <p:spPr>
          <a:xfrm>
            <a:off x="3481864" y="2125878"/>
            <a:ext cx="2202959"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tx1">
                    <a:lumMod val="75000"/>
                    <a:lumOff val="25000"/>
                  </a:schemeClr>
                </a:solidFill>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
        <p:nvSpPr>
          <p:cNvPr id="35" name="object 3"/>
          <p:cNvSpPr/>
          <p:nvPr userDrawn="1"/>
        </p:nvSpPr>
        <p:spPr>
          <a:xfrm>
            <a:off x="6088039" y="4238666"/>
            <a:ext cx="2546741"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36" name="object 4"/>
          <p:cNvSpPr/>
          <p:nvPr userDrawn="1"/>
        </p:nvSpPr>
        <p:spPr>
          <a:xfrm>
            <a:off x="6088154"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37" name="Прямоугольник 36"/>
          <p:cNvSpPr/>
          <p:nvPr userDrawn="1"/>
        </p:nvSpPr>
        <p:spPr>
          <a:xfrm>
            <a:off x="6087895" y="974603"/>
            <a:ext cx="2546629" cy="1024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38" name="object 17"/>
          <p:cNvSpPr/>
          <p:nvPr userDrawn="1"/>
        </p:nvSpPr>
        <p:spPr>
          <a:xfrm>
            <a:off x="5950010"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9" name="object 18"/>
          <p:cNvSpPr/>
          <p:nvPr userDrawn="1"/>
        </p:nvSpPr>
        <p:spPr>
          <a:xfrm>
            <a:off x="8503400"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40" name="Text Placeholder 11"/>
          <p:cNvSpPr>
            <a:spLocks noGrp="1"/>
          </p:cNvSpPr>
          <p:nvPr>
            <p:ph type="body" sz="quarter" idx="17" hasCustomPrompt="1"/>
          </p:nvPr>
        </p:nvSpPr>
        <p:spPr>
          <a:xfrm>
            <a:off x="6258281" y="1076406"/>
            <a:ext cx="2202959"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41" name="Text Placeholder 5"/>
          <p:cNvSpPr>
            <a:spLocks noGrp="1"/>
          </p:cNvSpPr>
          <p:nvPr>
            <p:ph type="body" sz="quarter" idx="18" hasCustomPrompt="1"/>
          </p:nvPr>
        </p:nvSpPr>
        <p:spPr>
          <a:xfrm>
            <a:off x="6258281" y="3207979"/>
            <a:ext cx="2202959"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latin typeface="+mn-lt"/>
              </a:defRPr>
            </a:lvl1pPr>
          </a:lstStyle>
          <a:p>
            <a:pPr>
              <a:lnSpc>
                <a:spcPct val="100000"/>
              </a:lnSpc>
            </a:pPr>
            <a:r>
              <a:rPr lang="ru-RU" kern="0" dirty="0">
                <a:latin typeface="+mj-lt"/>
              </a:rPr>
              <a:t>Текст с треугольными буллитами</a:t>
            </a:r>
          </a:p>
        </p:txBody>
      </p:sp>
      <p:sp>
        <p:nvSpPr>
          <p:cNvPr id="42" name="Text Placeholder 11"/>
          <p:cNvSpPr>
            <a:spLocks noGrp="1"/>
          </p:cNvSpPr>
          <p:nvPr>
            <p:ph type="body" sz="quarter" idx="19" hasCustomPrompt="1"/>
          </p:nvPr>
        </p:nvSpPr>
        <p:spPr>
          <a:xfrm>
            <a:off x="6258281" y="2125878"/>
            <a:ext cx="2202959"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solidFill>
                  <a:schemeClr val="tx1">
                    <a:lumMod val="75000"/>
                    <a:lumOff val="25000"/>
                  </a:schemeClr>
                </a:solidFill>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Tree>
    <p:extLst>
      <p:ext uri="{BB962C8B-B14F-4D97-AF65-F5344CB8AC3E}">
        <p14:creationId xmlns:p14="http://schemas.microsoft.com/office/powerpoint/2010/main" val="908234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слайд с нумерацией">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grpSp>
        <p:nvGrpSpPr>
          <p:cNvPr id="6" name="Группа 5"/>
          <p:cNvGrpSpPr/>
          <p:nvPr userDrawn="1"/>
        </p:nvGrpSpPr>
        <p:grpSpPr>
          <a:xfrm>
            <a:off x="-13498" y="1047697"/>
            <a:ext cx="2128459" cy="2117855"/>
            <a:chOff x="-29678" y="1708691"/>
            <a:chExt cx="5685790" cy="5092073"/>
          </a:xfrm>
        </p:grpSpPr>
        <p:sp>
          <p:nvSpPr>
            <p:cNvPr id="7"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p>
          </p:txBody>
        </p:sp>
        <p:sp>
          <p:nvSpPr>
            <p:cNvPr id="8"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p>
          </p:txBody>
        </p:sp>
        <p:sp>
          <p:nvSpPr>
            <p:cNvPr id="9"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p>
          </p:txBody>
        </p:sp>
        <p:sp>
          <p:nvSpPr>
            <p:cNvPr id="10" name="object 7"/>
            <p:cNvSpPr/>
            <p:nvPr/>
          </p:nvSpPr>
          <p:spPr>
            <a:xfrm flipV="1">
              <a:off x="0" y="5111664"/>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p>
          </p:txBody>
        </p:sp>
        <p:sp>
          <p:nvSpPr>
            <p:cNvPr id="11" name="object 15"/>
            <p:cNvSpPr/>
            <p:nvPr/>
          </p:nvSpPr>
          <p:spPr>
            <a:xfrm>
              <a:off x="1395095" y="1708691"/>
              <a:ext cx="2842447" cy="1721015"/>
            </a:xfrm>
            <a:prstGeom prst="rect">
              <a:avLst/>
            </a:prstGeom>
            <a:blipFill>
              <a:blip r:embed="rId2" cstate="print"/>
              <a:stretch>
                <a:fillRect/>
              </a:stretch>
            </a:blipFill>
          </p:spPr>
          <p:txBody>
            <a:bodyPr wrap="square" lIns="0" tIns="0" rIns="0" bIns="0" rtlCol="0"/>
            <a:lstStyle/>
            <a:p>
              <a:endParaRPr sz="387"/>
            </a:p>
          </p:txBody>
        </p:sp>
        <p:sp>
          <p:nvSpPr>
            <p:cNvPr id="12" name="object 16"/>
            <p:cNvSpPr/>
            <p:nvPr/>
          </p:nvSpPr>
          <p:spPr>
            <a:xfrm>
              <a:off x="1421447" y="342970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sp>
          <p:nvSpPr>
            <p:cNvPr id="13" name="object 25"/>
            <p:cNvSpPr/>
            <p:nvPr/>
          </p:nvSpPr>
          <p:spPr>
            <a:xfrm>
              <a:off x="-29678"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p>
          </p:txBody>
        </p:sp>
        <p:sp>
          <p:nvSpPr>
            <p:cNvPr id="14" name="object 26"/>
            <p:cNvSpPr/>
            <p:nvPr/>
          </p:nvSpPr>
          <p:spPr>
            <a:xfrm>
              <a:off x="281321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p>
          </p:txBody>
        </p:sp>
      </p:grpSp>
      <p:sp>
        <p:nvSpPr>
          <p:cNvPr id="21" name="Текст 20"/>
          <p:cNvSpPr>
            <a:spLocks noGrp="1"/>
          </p:cNvSpPr>
          <p:nvPr>
            <p:ph type="body" sz="quarter" idx="10" hasCustomPrompt="1"/>
          </p:nvPr>
        </p:nvSpPr>
        <p:spPr>
          <a:xfrm>
            <a:off x="529726" y="1197457"/>
            <a:ext cx="832364" cy="1078181"/>
          </a:xfrm>
          <a:prstGeom prst="rect">
            <a:avLst/>
          </a:prstGeom>
        </p:spPr>
        <p:txBody>
          <a:bodyPr anchor="ctr"/>
          <a:lstStyle>
            <a:lvl1pPr algn="ctr">
              <a:defRPr sz="5412" b="1">
                <a:solidFill>
                  <a:schemeClr val="bg1"/>
                </a:solidFill>
              </a:defRPr>
            </a:lvl1pPr>
          </a:lstStyle>
          <a:p>
            <a:pPr lvl="0"/>
            <a:r>
              <a:rPr lang="ru-RU" dirty="0"/>
              <a:t>№</a:t>
            </a:r>
          </a:p>
        </p:txBody>
      </p:sp>
      <p:sp>
        <p:nvSpPr>
          <p:cNvPr id="22" name="Text Placeholder 5"/>
          <p:cNvSpPr>
            <a:spLocks noGrp="1"/>
          </p:cNvSpPr>
          <p:nvPr>
            <p:ph type="body" sz="quarter" idx="11" hasCustomPrompt="1"/>
          </p:nvPr>
        </p:nvSpPr>
        <p:spPr>
          <a:xfrm>
            <a:off x="705445" y="2703474"/>
            <a:ext cx="7990886" cy="234889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05000"/>
              <a:buFontTx/>
              <a:buBlip>
                <a:blip r:embed="rId3"/>
              </a:buBlip>
              <a:tabLst/>
              <a:defRPr lang="ru-RU" sz="1092" kern="0">
                <a:solidFill>
                  <a:schemeClr val="tx1">
                    <a:lumMod val="75000"/>
                    <a:lumOff val="25000"/>
                  </a:schemeClr>
                </a:solidFill>
                <a:latin typeface="+mn-lt"/>
              </a:defRPr>
            </a:lvl1pPr>
          </a:lstStyle>
          <a:p>
            <a:pPr>
              <a:lnSpc>
                <a:spcPct val="100000"/>
              </a:lnSpc>
            </a:pPr>
            <a:r>
              <a:rPr lang="ru-RU" kern="0" dirty="0">
                <a:latin typeface="+mj-lt"/>
              </a:rPr>
              <a:t>Текст с треугольными буллитами</a:t>
            </a:r>
          </a:p>
        </p:txBody>
      </p:sp>
      <p:sp>
        <p:nvSpPr>
          <p:cNvPr id="23" name="Text Placeholder 11"/>
          <p:cNvSpPr>
            <a:spLocks noGrp="1"/>
          </p:cNvSpPr>
          <p:nvPr>
            <p:ph type="body" sz="quarter" idx="13" hasCustomPrompt="1"/>
          </p:nvPr>
        </p:nvSpPr>
        <p:spPr>
          <a:xfrm>
            <a:off x="2007290" y="1550241"/>
            <a:ext cx="6689041"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273">
                <a:solidFill>
                  <a:schemeClr val="tx1">
                    <a:lumMod val="75000"/>
                    <a:lumOff val="25000"/>
                  </a:schemeClr>
                </a:solidFill>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Tree>
    <p:extLst>
      <p:ext uri="{BB962C8B-B14F-4D97-AF65-F5344CB8AC3E}">
        <p14:creationId xmlns:p14="http://schemas.microsoft.com/office/powerpoint/2010/main" val="1678834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Маленький блок спра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7669" y="330514"/>
            <a:ext cx="8248662" cy="486144"/>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5" name="Группа 4">
            <a:extLst>
              <a:ext uri="{FF2B5EF4-FFF2-40B4-BE49-F238E27FC236}">
                <a16:creationId xmlns:a16="http://schemas.microsoft.com/office/drawing/2014/main" id="{A35324E6-79C4-4B13-9BE8-926686026C6F}"/>
              </a:ext>
            </a:extLst>
          </p:cNvPr>
          <p:cNvGrpSpPr/>
          <p:nvPr userDrawn="1"/>
        </p:nvGrpSpPr>
        <p:grpSpPr>
          <a:xfrm>
            <a:off x="5722712" y="978772"/>
            <a:ext cx="3104743" cy="4497168"/>
            <a:chOff x="12582017" y="1936880"/>
            <a:chExt cx="6826123" cy="8899395"/>
          </a:xfrm>
        </p:grpSpPr>
        <p:sp>
          <p:nvSpPr>
            <p:cNvPr id="9" name="object 3"/>
            <p:cNvSpPr/>
            <p:nvPr/>
          </p:nvSpPr>
          <p:spPr>
            <a:xfrm>
              <a:off x="12882880" y="9007475"/>
              <a:ext cx="6236970" cy="1828800"/>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12882880" y="1936880"/>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sp>
          <p:nvSpPr>
            <p:cNvPr id="22" name="Прямоугольник 21">
              <a:extLst>
                <a:ext uri="{FF2B5EF4-FFF2-40B4-BE49-F238E27FC236}">
                  <a16:creationId xmlns:a16="http://schemas.microsoft.com/office/drawing/2014/main" id="{F3EDD9B6-B542-4819-8C10-404FA527B1BE}"/>
                </a:ext>
              </a:extLst>
            </p:cNvPr>
            <p:cNvSpPr/>
            <p:nvPr userDrawn="1"/>
          </p:nvSpPr>
          <p:spPr>
            <a:xfrm>
              <a:off x="12882880" y="1944442"/>
              <a:ext cx="6236970" cy="14446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6" name="Равнобедренный треугольник 25">
              <a:extLst>
                <a:ext uri="{FF2B5EF4-FFF2-40B4-BE49-F238E27FC236}">
                  <a16:creationId xmlns:a16="http://schemas.microsoft.com/office/drawing/2014/main" id="{572D4C67-2AA6-4AAC-AAD2-1BB2F4ACB91C}"/>
                </a:ext>
              </a:extLst>
            </p:cNvPr>
            <p:cNvSpPr>
              <a:spLocks noChangeAspect="1"/>
            </p:cNvSpPr>
            <p:nvPr userDrawn="1"/>
          </p:nvSpPr>
          <p:spPr>
            <a:xfrm>
              <a:off x="12874498" y="1944442"/>
              <a:ext cx="2282749" cy="1447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7" name="Прямоугольник 26">
              <a:extLst>
                <a:ext uri="{FF2B5EF4-FFF2-40B4-BE49-F238E27FC236}">
                  <a16:creationId xmlns:a16="http://schemas.microsoft.com/office/drawing/2014/main" id="{0BA0B079-699D-4104-A42A-4D8913AF3D56}"/>
                </a:ext>
              </a:extLst>
            </p:cNvPr>
            <p:cNvSpPr/>
            <p:nvPr userDrawn="1"/>
          </p:nvSpPr>
          <p:spPr>
            <a:xfrm>
              <a:off x="12874498" y="1944442"/>
              <a:ext cx="1149443" cy="1444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1092" b="0" i="0" u="none" strike="noStrike" kern="1200" cap="none" spc="7" normalizeH="0" baseline="0" noProof="0" dirty="0">
                <a:ln>
                  <a:noFill/>
                </a:ln>
                <a:solidFill>
                  <a:srgbClr val="FFFFFF"/>
                </a:solidFill>
                <a:effectLst/>
                <a:uLnTx/>
                <a:uFillTx/>
                <a:latin typeface="Roboto Medium"/>
                <a:ea typeface="+mn-ea"/>
                <a:cs typeface="Trebuchet MS"/>
              </a:endParaRPr>
            </a:p>
          </p:txBody>
        </p:sp>
        <p:sp>
          <p:nvSpPr>
            <p:cNvPr id="28" name="Равнобедренный треугольник 27">
              <a:extLst>
                <a:ext uri="{FF2B5EF4-FFF2-40B4-BE49-F238E27FC236}">
                  <a16:creationId xmlns:a16="http://schemas.microsoft.com/office/drawing/2014/main" id="{5AA32D31-68EE-4792-8DB3-69D32CF9C6D6}"/>
                </a:ext>
              </a:extLst>
            </p:cNvPr>
            <p:cNvSpPr>
              <a:spLocks noChangeAspect="1"/>
            </p:cNvSpPr>
            <p:nvPr userDrawn="1"/>
          </p:nvSpPr>
          <p:spPr>
            <a:xfrm>
              <a:off x="15157247" y="1944442"/>
              <a:ext cx="2282749" cy="1447200"/>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869" rtl="0" eaLnBrk="1" fontAlgn="auto" latinLnBrk="0" hangingPunct="1">
                <a:lnSpc>
                  <a:spcPct val="100000"/>
                </a:lnSpc>
                <a:spcBef>
                  <a:spcPts val="0"/>
                </a:spcBef>
                <a:spcAft>
                  <a:spcPts val="0"/>
                </a:spcAft>
                <a:buClrTx/>
                <a:buSzTx/>
                <a:buFontTx/>
                <a:buNone/>
                <a:tabLst/>
                <a:defRPr/>
              </a:pPr>
              <a:endParaRPr kumimoji="0" lang="ru-RU" sz="819" b="0" i="0" u="none" strike="noStrike" kern="1200" cap="none" spc="0" normalizeH="0" baseline="0" noProof="0">
                <a:ln>
                  <a:noFill/>
                </a:ln>
                <a:solidFill>
                  <a:srgbClr val="FFFFFF"/>
                </a:solidFill>
                <a:effectLst/>
                <a:uLnTx/>
                <a:uFillTx/>
                <a:latin typeface="Roboto Condensed Light"/>
                <a:ea typeface="+mn-ea"/>
                <a:cs typeface="+mn-cs"/>
              </a:endParaRPr>
            </a:p>
          </p:txBody>
        </p:sp>
        <p:sp>
          <p:nvSpPr>
            <p:cNvPr id="29" name="object 17">
              <a:extLst>
                <a:ext uri="{FF2B5EF4-FFF2-40B4-BE49-F238E27FC236}">
                  <a16:creationId xmlns:a16="http://schemas.microsoft.com/office/drawing/2014/main" id="{6F5D6842-9F53-4704-AB8A-1542929E2D9F}"/>
                </a:ext>
              </a:extLst>
            </p:cNvPr>
            <p:cNvSpPr/>
            <p:nvPr userDrawn="1"/>
          </p:nvSpPr>
          <p:spPr>
            <a:xfrm>
              <a:off x="12582017"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0" name="object 18">
              <a:extLst>
                <a:ext uri="{FF2B5EF4-FFF2-40B4-BE49-F238E27FC236}">
                  <a16:creationId xmlns:a16="http://schemas.microsoft.com/office/drawing/2014/main" id="{2E8E6B01-3098-489E-8752-4D38A6E1444A}"/>
                </a:ext>
              </a:extLst>
            </p:cNvPr>
            <p:cNvSpPr/>
            <p:nvPr userDrawn="1"/>
          </p:nvSpPr>
          <p:spPr>
            <a:xfrm>
              <a:off x="18831560"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31" name="Text Placeholder 18">
            <a:extLst>
              <a:ext uri="{FF2B5EF4-FFF2-40B4-BE49-F238E27FC236}">
                <a16:creationId xmlns:a16="http://schemas.microsoft.com/office/drawing/2014/main" id="{64C81F84-054C-486A-BA95-C9353CCFFA60}"/>
              </a:ext>
            </a:extLst>
          </p:cNvPr>
          <p:cNvSpPr>
            <a:spLocks noGrp="1"/>
          </p:cNvSpPr>
          <p:nvPr userDrawn="1">
            <p:ph type="body" sz="quarter" idx="14" hasCustomPrompt="1"/>
          </p:nvPr>
        </p:nvSpPr>
        <p:spPr>
          <a:xfrm>
            <a:off x="5984959" y="1855100"/>
            <a:ext cx="2578230" cy="3120255"/>
          </a:xfrm>
          <a:prstGeom prst="rect">
            <a:avLst/>
          </a:prstGeom>
        </p:spPr>
        <p:txBody>
          <a:bodyPr/>
          <a:lstStyle>
            <a:lvl1pPr marL="212846" marR="0" indent="-212846" algn="l" defTabSz="415869" eaLnBrk="1" fontAlgn="auto" latinLnBrk="0" hangingPunct="1">
              <a:lnSpc>
                <a:spcPct val="100000"/>
              </a:lnSpc>
              <a:spcBef>
                <a:spcPts val="0"/>
              </a:spcBef>
              <a:spcAft>
                <a:spcPts val="273"/>
              </a:spcAft>
              <a:buClr>
                <a:schemeClr val="accent3"/>
              </a:buClr>
              <a:buSzPct val="105000"/>
              <a:buFont typeface="Webdings" panose="05030102010509060703" pitchFamily="18" charset="2"/>
              <a:buChar char=""/>
              <a:tabLst/>
              <a:defRPr/>
            </a:lvl1pPr>
            <a:lvl2pPr marL="392947" indent="-207935">
              <a:lnSpc>
                <a:spcPct val="100000"/>
              </a:lnSpc>
              <a:spcAft>
                <a:spcPts val="273"/>
              </a:spcAft>
              <a:buClr>
                <a:schemeClr val="bg1">
                  <a:lumMod val="50000"/>
                </a:schemeClr>
              </a:buClr>
              <a:buFont typeface="Webdings" panose="05030102010509060703" pitchFamily="18" charset="2"/>
              <a:buChar char="4"/>
              <a:defRPr sz="1273">
                <a:solidFill>
                  <a:schemeClr val="tx1">
                    <a:lumMod val="75000"/>
                    <a:lumOff val="25000"/>
                  </a:schemeClr>
                </a:solidFill>
              </a:defRPr>
            </a:lvl2pPr>
          </a:lstStyle>
          <a:p>
            <a:pPr lvl="0"/>
            <a:r>
              <a:rPr lang="ru-RU" dirty="0"/>
              <a:t>Текст с буллитами</a:t>
            </a:r>
          </a:p>
        </p:txBody>
      </p:sp>
      <p:sp>
        <p:nvSpPr>
          <p:cNvPr id="32" name="Text Placeholder 3">
            <a:extLst>
              <a:ext uri="{FF2B5EF4-FFF2-40B4-BE49-F238E27FC236}">
                <a16:creationId xmlns:a16="http://schemas.microsoft.com/office/drawing/2014/main" id="{0793C697-D364-4AF4-8856-83A0EE2B55BF}"/>
              </a:ext>
            </a:extLst>
          </p:cNvPr>
          <p:cNvSpPr>
            <a:spLocks noGrp="1"/>
          </p:cNvSpPr>
          <p:nvPr userDrawn="1">
            <p:ph type="body" sz="quarter" idx="16" hasCustomPrompt="1"/>
          </p:nvPr>
        </p:nvSpPr>
        <p:spPr>
          <a:xfrm>
            <a:off x="5988827" y="1095385"/>
            <a:ext cx="2578230" cy="492309"/>
          </a:xfrm>
          <a:prstGeom prst="rect">
            <a:avLst/>
          </a:prstGeom>
        </p:spPr>
        <p:txBody>
          <a:bodyPr anchor="ctr"/>
          <a:lstStyle>
            <a:lvl1pPr algn="l">
              <a:defRPr sz="1637">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1925218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Основно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Tree>
    <p:extLst>
      <p:ext uri="{BB962C8B-B14F-4D97-AF65-F5344CB8AC3E}">
        <p14:creationId xmlns:p14="http://schemas.microsoft.com/office/powerpoint/2010/main" val="2040754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маленький блок спра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grpSp>
        <p:nvGrpSpPr>
          <p:cNvPr id="8" name="Group 5"/>
          <p:cNvGrpSpPr/>
          <p:nvPr userDrawn="1"/>
        </p:nvGrpSpPr>
        <p:grpSpPr>
          <a:xfrm>
            <a:off x="5646406" y="978772"/>
            <a:ext cx="3102840" cy="4497168"/>
            <a:chOff x="11510361" y="1734586"/>
            <a:chExt cx="6821939" cy="8899395"/>
          </a:xfrm>
        </p:grpSpPr>
        <p:sp>
          <p:nvSpPr>
            <p:cNvPr id="9" name="object 3"/>
            <p:cNvSpPr/>
            <p:nvPr/>
          </p:nvSpPr>
          <p:spPr>
            <a:xfrm>
              <a:off x="12161083" y="8550275"/>
              <a:ext cx="5528869" cy="2083706"/>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10" name="object 4"/>
            <p:cNvSpPr/>
            <p:nvPr/>
          </p:nvSpPr>
          <p:spPr>
            <a:xfrm>
              <a:off x="11807033" y="1734586"/>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sz="387">
                <a:latin typeface="+mj-lt"/>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sz="387">
                  <a:latin typeface="+mj-lt"/>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sz="387">
                  <a:latin typeface="+mj-lt"/>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sz="387">
                  <a:latin typeface="+mj-lt"/>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sz="387">
                  <a:latin typeface="+mj-lt"/>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sz="387">
                  <a:latin typeface="+mj-lt"/>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grpSp>
      <p:sp>
        <p:nvSpPr>
          <p:cNvPr id="27" name="Text Placeholder 11"/>
          <p:cNvSpPr>
            <a:spLocks noGrp="1"/>
          </p:cNvSpPr>
          <p:nvPr>
            <p:ph type="body" sz="quarter" idx="12" hasCustomPrompt="1"/>
          </p:nvPr>
        </p:nvSpPr>
        <p:spPr>
          <a:xfrm>
            <a:off x="5908653" y="1076406"/>
            <a:ext cx="2578346" cy="530266"/>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8" name="Text Placeholder 5"/>
          <p:cNvSpPr>
            <a:spLocks noGrp="1"/>
          </p:cNvSpPr>
          <p:nvPr>
            <p:ph type="body" sz="quarter" idx="11" hasCustomPrompt="1"/>
          </p:nvPr>
        </p:nvSpPr>
        <p:spPr>
          <a:xfrm>
            <a:off x="5908653" y="1870187"/>
            <a:ext cx="2578345" cy="3066662"/>
          </a:xfrm>
          <a:prstGeom prst="rect">
            <a:avLst/>
          </a:prstGeom>
        </p:spPr>
        <p:txBody>
          <a:bodyPr/>
          <a:lstStyle>
            <a:lvl1pPr marL="161727" marR="0" indent="-155951" defTabSz="415869" eaLnBrk="1" fontAlgn="auto" latinLnBrk="0" hangingPunct="1">
              <a:lnSpc>
                <a:spcPct val="100000"/>
              </a:lnSpc>
              <a:spcBef>
                <a:spcPts val="0"/>
              </a:spcBef>
              <a:spcAft>
                <a:spcPts val="273"/>
              </a:spcAft>
              <a:buClrTx/>
              <a:buSzPct val="105000"/>
              <a:buFontTx/>
              <a:buBlip>
                <a:blip r:embed="rId3"/>
              </a:buBlip>
              <a:tabLst/>
              <a:defRPr lang="ru-RU" sz="1273" kern="0">
                <a:solidFill>
                  <a:schemeClr val="tx1">
                    <a:lumMod val="75000"/>
                    <a:lumOff val="25000"/>
                  </a:schemeClr>
                </a:solidFill>
              </a:defRPr>
            </a:lvl1pPr>
          </a:lstStyle>
          <a:p>
            <a:pPr>
              <a:lnSpc>
                <a:spcPct val="100000"/>
              </a:lnSpc>
            </a:pPr>
            <a:r>
              <a:rPr lang="ru-RU" kern="0" dirty="0">
                <a:latin typeface="+mj-lt"/>
              </a:rPr>
              <a:t>Текст с треугольными буллитами</a:t>
            </a:r>
          </a:p>
        </p:txBody>
      </p:sp>
    </p:spTree>
    <p:extLst>
      <p:ext uri="{BB962C8B-B14F-4D97-AF65-F5344CB8AC3E}">
        <p14:creationId xmlns:p14="http://schemas.microsoft.com/office/powerpoint/2010/main" val="2431656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0_Разбивочный слайд">
    <p:bg>
      <p:bgPr>
        <a:solidFill>
          <a:schemeClr val="bg1"/>
        </a:solidFill>
        <a:effectLst/>
      </p:bgPr>
    </p:bg>
    <p:spTree>
      <p:nvGrpSpPr>
        <p:cNvPr id="1" name=""/>
        <p:cNvGrpSpPr/>
        <p:nvPr/>
      </p:nvGrpSpPr>
      <p:grpSpPr>
        <a:xfrm>
          <a:off x="0" y="0"/>
          <a:ext cx="0" cy="0"/>
          <a:chOff x="0" y="0"/>
          <a:chExt cx="0" cy="0"/>
        </a:xfrm>
      </p:grpSpPr>
      <p:grpSp>
        <p:nvGrpSpPr>
          <p:cNvPr id="30" name="Группа 29"/>
          <p:cNvGrpSpPr/>
          <p:nvPr userDrawn="1"/>
        </p:nvGrpSpPr>
        <p:grpSpPr>
          <a:xfrm>
            <a:off x="0" y="-2291"/>
            <a:ext cx="9144000" cy="5709269"/>
            <a:chOff x="0" y="-4534"/>
            <a:chExt cx="20104100" cy="11298009"/>
          </a:xfrm>
        </p:grpSpPr>
        <p:sp>
          <p:nvSpPr>
            <p:cNvPr id="3" name="Прямоугольник 2"/>
            <p:cNvSpPr/>
            <p:nvPr userDrawn="1"/>
          </p:nvSpPr>
          <p:spPr>
            <a:xfrm>
              <a:off x="0" y="-4534"/>
              <a:ext cx="20104100" cy="2895600"/>
            </a:xfrm>
            <a:prstGeom prst="rect">
              <a:avLst/>
            </a:prstGeom>
            <a:gradFill flip="none" rotWithShape="1">
              <a:gsLst>
                <a:gs pos="48000">
                  <a:srgbClr val="5C94A3"/>
                </a:gs>
                <a:gs pos="90001">
                  <a:srgbClr val="7BBFD2"/>
                </a:gs>
                <a:gs pos="82144">
                  <a:srgbClr val="6BB4C7"/>
                </a:gs>
                <a:gs pos="68000">
                  <a:srgbClr val="6BB3C2"/>
                </a:gs>
                <a:gs pos="21000">
                  <a:srgbClr val="42717C"/>
                </a:gs>
                <a:gs pos="0">
                  <a:srgbClr val="345962"/>
                </a:gs>
                <a:gs pos="100000">
                  <a:srgbClr val="73C1D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p>
          </p:txBody>
        </p:sp>
        <p:pic>
          <p:nvPicPr>
            <p:cNvPr id="33" name="Рисунок 3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25475"/>
              <a:ext cx="20104100" cy="10668000"/>
            </a:xfrm>
            <a:prstGeom prst="rect">
              <a:avLst/>
            </a:prstGeom>
          </p:spPr>
        </p:pic>
      </p:grpSp>
      <p:grpSp>
        <p:nvGrpSpPr>
          <p:cNvPr id="4" name="Группа 32"/>
          <p:cNvGrpSpPr/>
          <p:nvPr userDrawn="1"/>
        </p:nvGrpSpPr>
        <p:grpSpPr>
          <a:xfrm>
            <a:off x="0" y="0"/>
            <a:ext cx="5155653" cy="4321533"/>
            <a:chOff x="0" y="0"/>
            <a:chExt cx="11335275" cy="8551833"/>
          </a:xfrm>
        </p:grpSpPr>
        <p:sp>
          <p:nvSpPr>
            <p:cNvPr id="5"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dirty="0">
                <a:latin typeface="+mj-lt"/>
              </a:endParaRPr>
            </a:p>
          </p:txBody>
        </p:sp>
        <p:sp>
          <p:nvSpPr>
            <p:cNvPr id="6"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dirty="0">
                <a:latin typeface="+mj-lt"/>
              </a:endParaRPr>
            </a:p>
          </p:txBody>
        </p:sp>
        <p:sp>
          <p:nvSpPr>
            <p:cNvPr id="7"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dirty="0">
                <a:latin typeface="+mj-lt"/>
              </a:endParaRPr>
            </a:p>
          </p:txBody>
        </p:sp>
        <p:sp>
          <p:nvSpPr>
            <p:cNvPr id="8"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dirty="0">
                <a:latin typeface="+mj-lt"/>
              </a:endParaRPr>
            </a:p>
          </p:txBody>
        </p:sp>
        <p:sp>
          <p:nvSpPr>
            <p:cNvPr id="9"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dirty="0">
                <a:latin typeface="+mj-lt"/>
              </a:endParaRPr>
            </a:p>
          </p:txBody>
        </p:sp>
        <p:sp>
          <p:nvSpPr>
            <p:cNvPr id="10"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dirty="0">
                <a:latin typeface="+mj-lt"/>
              </a:endParaRPr>
            </a:p>
          </p:txBody>
        </p:sp>
        <p:sp>
          <p:nvSpPr>
            <p:cNvPr id="11"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dirty="0">
                <a:latin typeface="+mj-lt"/>
              </a:endParaRPr>
            </a:p>
          </p:txBody>
        </p:sp>
        <p:sp>
          <p:nvSpPr>
            <p:cNvPr id="12"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sz="387" dirty="0">
                <a:latin typeface="+mj-lt"/>
              </a:endParaRPr>
            </a:p>
          </p:txBody>
        </p:sp>
        <p:sp>
          <p:nvSpPr>
            <p:cNvPr id="13"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dirty="0">
                <a:latin typeface="+mj-lt"/>
              </a:endParaRPr>
            </a:p>
          </p:txBody>
        </p:sp>
        <p:sp>
          <p:nvSpPr>
            <p:cNvPr id="14"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dirty="0">
                <a:latin typeface="+mj-lt"/>
              </a:endParaRPr>
            </a:p>
          </p:txBody>
        </p:sp>
        <p:sp>
          <p:nvSpPr>
            <p:cNvPr id="15"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sz="387" dirty="0">
                <a:latin typeface="+mj-lt"/>
              </a:endParaRPr>
            </a:p>
          </p:txBody>
        </p:sp>
        <p:sp>
          <p:nvSpPr>
            <p:cNvPr id="16"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sz="387" dirty="0">
                <a:latin typeface="+mj-lt"/>
              </a:endParaRPr>
            </a:p>
          </p:txBody>
        </p:sp>
        <p:sp>
          <p:nvSpPr>
            <p:cNvPr id="17" name="object 15"/>
            <p:cNvSpPr/>
            <p:nvPr/>
          </p:nvSpPr>
          <p:spPr>
            <a:xfrm>
              <a:off x="7076810" y="1708691"/>
              <a:ext cx="2842447" cy="172101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387" dirty="0">
                <a:latin typeface="+mj-lt"/>
              </a:endParaRPr>
            </a:p>
          </p:txBody>
        </p:sp>
        <p:sp>
          <p:nvSpPr>
            <p:cNvPr id="18"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dirty="0">
                <a:latin typeface="+mj-lt"/>
              </a:endParaRPr>
            </a:p>
          </p:txBody>
        </p:sp>
        <p:sp>
          <p:nvSpPr>
            <p:cNvPr id="19"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dirty="0">
                <a:latin typeface="+mj-lt"/>
              </a:endParaRPr>
            </a:p>
          </p:txBody>
        </p:sp>
        <p:sp>
          <p:nvSpPr>
            <p:cNvPr id="20"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dirty="0">
                <a:latin typeface="+mj-lt"/>
              </a:endParaRPr>
            </a:p>
          </p:txBody>
        </p:sp>
        <p:sp>
          <p:nvSpPr>
            <p:cNvPr id="21"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dirty="0">
                <a:latin typeface="+mj-lt"/>
              </a:endParaRPr>
            </a:p>
          </p:txBody>
        </p:sp>
        <p:sp>
          <p:nvSpPr>
            <p:cNvPr id="22"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dirty="0">
                <a:latin typeface="+mj-lt"/>
              </a:endParaRPr>
            </a:p>
          </p:txBody>
        </p:sp>
        <p:sp>
          <p:nvSpPr>
            <p:cNvPr id="23"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dirty="0">
                <a:latin typeface="+mj-lt"/>
              </a:endParaRPr>
            </a:p>
          </p:txBody>
        </p:sp>
        <p:sp>
          <p:nvSpPr>
            <p:cNvPr id="24"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dirty="0">
                <a:latin typeface="+mj-lt"/>
              </a:endParaRPr>
            </a:p>
          </p:txBody>
        </p:sp>
        <p:sp>
          <p:nvSpPr>
            <p:cNvPr id="25"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dirty="0">
                <a:latin typeface="+mj-lt"/>
              </a:endParaRPr>
            </a:p>
          </p:txBody>
        </p:sp>
        <p:sp>
          <p:nvSpPr>
            <p:cNvPr id="26"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dirty="0">
                <a:latin typeface="+mj-lt"/>
              </a:endParaRPr>
            </a:p>
          </p:txBody>
        </p:sp>
        <p:sp>
          <p:nvSpPr>
            <p:cNvPr id="27"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dirty="0">
                <a:latin typeface="+mj-lt"/>
              </a:endParaRPr>
            </a:p>
          </p:txBody>
        </p:sp>
        <p:sp>
          <p:nvSpPr>
            <p:cNvPr id="28"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dirty="0">
                <a:latin typeface="+mj-lt"/>
              </a:endParaRPr>
            </a:p>
          </p:txBody>
        </p:sp>
      </p:grpSp>
      <p:sp>
        <p:nvSpPr>
          <p:cNvPr id="2" name="Title 1"/>
          <p:cNvSpPr>
            <a:spLocks noGrp="1"/>
          </p:cNvSpPr>
          <p:nvPr>
            <p:ph type="title" hasCustomPrompt="1"/>
          </p:nvPr>
        </p:nvSpPr>
        <p:spPr>
          <a:xfrm>
            <a:off x="781084" y="923864"/>
            <a:ext cx="2433698" cy="1471559"/>
          </a:xfrm>
          <a:prstGeom prst="rect">
            <a:avLst/>
          </a:prstGeom>
        </p:spPr>
        <p:txBody>
          <a:bodyPr/>
          <a:lstStyle>
            <a:lvl1pPr marL="5776" algn="l" defTabSz="415869" rtl="0" eaLnBrk="1" latinLnBrk="0" hangingPunct="1">
              <a:spcBef>
                <a:spcPts val="25"/>
              </a:spcBef>
              <a:defRPr lang="ru-RU" sz="2229" b="0" i="0" kern="0" cap="all" spc="20" baseline="0" dirty="0">
                <a:solidFill>
                  <a:srgbClr val="FFFFFF"/>
                </a:solidFill>
                <a:latin typeface="+mj-lt"/>
                <a:ea typeface="Roboto Cn" pitchFamily="2" charset="0"/>
                <a:cs typeface="Arial Narrow"/>
              </a:defRPr>
            </a:lvl1pPr>
          </a:lstStyle>
          <a:p>
            <a:r>
              <a:rPr lang="ru-RU" dirty="0"/>
              <a:t>разбивочный </a:t>
            </a:r>
            <a:br>
              <a:rPr lang="ru-RU" dirty="0"/>
            </a:br>
            <a:r>
              <a:rPr lang="ru-RU" dirty="0"/>
              <a:t>слайд</a:t>
            </a:r>
          </a:p>
        </p:txBody>
      </p:sp>
      <p:sp>
        <p:nvSpPr>
          <p:cNvPr id="29" name="TextBox 28"/>
          <p:cNvSpPr txBox="1"/>
          <p:nvPr userDrawn="1"/>
        </p:nvSpPr>
        <p:spPr>
          <a:xfrm>
            <a:off x="205061" y="2125877"/>
            <a:ext cx="1005089" cy="151901"/>
          </a:xfrm>
          <a:prstGeom prst="rect">
            <a:avLst/>
          </a:prstGeom>
          <a:noFill/>
        </p:spPr>
        <p:txBody>
          <a:bodyPr wrap="square" rtlCol="0">
            <a:spAutoFit/>
          </a:bodyPr>
          <a:lstStyle/>
          <a:p>
            <a:endParaRPr lang="ru-RU" sz="387" dirty="0"/>
          </a:p>
        </p:txBody>
      </p:sp>
      <p:sp>
        <p:nvSpPr>
          <p:cNvPr id="31" name="Текст 30"/>
          <p:cNvSpPr>
            <a:spLocks noGrp="1"/>
          </p:cNvSpPr>
          <p:nvPr>
            <p:ph type="body" sz="quarter" idx="10" hasCustomPrompt="1"/>
          </p:nvPr>
        </p:nvSpPr>
        <p:spPr>
          <a:xfrm>
            <a:off x="781085" y="585619"/>
            <a:ext cx="1789646" cy="265534"/>
          </a:xfrm>
          <a:prstGeom prst="rect">
            <a:avLst/>
          </a:prstGeom>
        </p:spPr>
        <p:txBody>
          <a:bodyPr anchor="ctr"/>
          <a:lstStyle>
            <a:lvl1pPr>
              <a:defRPr sz="1092">
                <a:solidFill>
                  <a:schemeClr val="bg1"/>
                </a:solidFill>
              </a:defRPr>
            </a:lvl1pPr>
            <a:lvl2pPr marL="207935" marR="0" indent="0" defTabSz="415869" eaLnBrk="1" fontAlgn="auto" latinLnBrk="0" hangingPunct="1">
              <a:lnSpc>
                <a:spcPct val="100000"/>
              </a:lnSpc>
              <a:spcBef>
                <a:spcPts val="0"/>
              </a:spcBef>
              <a:spcAft>
                <a:spcPts val="0"/>
              </a:spcAft>
              <a:buClrTx/>
              <a:buSzTx/>
              <a:buFontTx/>
              <a:buNone/>
              <a:tabLst/>
              <a:defRPr/>
            </a:lvl2pPr>
          </a:lstStyle>
          <a:p>
            <a:pPr marL="0" marR="0" lvl="0" indent="0" defTabSz="415869" eaLnBrk="1" fontAlgn="auto" latinLnBrk="0" hangingPunct="1">
              <a:lnSpc>
                <a:spcPct val="100000"/>
              </a:lnSpc>
              <a:spcBef>
                <a:spcPts val="0"/>
              </a:spcBef>
              <a:spcAft>
                <a:spcPts val="0"/>
              </a:spcAft>
              <a:buClrTx/>
              <a:buSzTx/>
              <a:buFontTx/>
              <a:buNone/>
              <a:tabLst/>
              <a:defRPr/>
            </a:pPr>
            <a:r>
              <a:rPr lang="ru-RU" dirty="0"/>
              <a:t>Раздел</a:t>
            </a:r>
          </a:p>
        </p:txBody>
      </p:sp>
    </p:spTree>
    <p:extLst>
      <p:ext uri="{BB962C8B-B14F-4D97-AF65-F5344CB8AC3E}">
        <p14:creationId xmlns:p14="http://schemas.microsoft.com/office/powerpoint/2010/main" val="173640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лайд 3">
    <p:bg>
      <p:bgPr>
        <a:solidFill>
          <a:schemeClr val="bg1">
            <a:lumMod val="75000"/>
          </a:schemeClr>
        </a:solidFill>
        <a:effectLst/>
      </p:bgPr>
    </p:bg>
    <p:spTree>
      <p:nvGrpSpPr>
        <p:cNvPr id="1" name=""/>
        <p:cNvGrpSpPr/>
        <p:nvPr/>
      </p:nvGrpSpPr>
      <p:grpSpPr>
        <a:xfrm>
          <a:off x="0" y="0"/>
          <a:ext cx="0" cy="0"/>
          <a:chOff x="0" y="0"/>
          <a:chExt cx="0" cy="0"/>
        </a:xfrm>
      </p:grpSpPr>
      <p:grpSp>
        <p:nvGrpSpPr>
          <p:cNvPr id="62" name="Группа 61">
            <a:extLst>
              <a:ext uri="{FF2B5EF4-FFF2-40B4-BE49-F238E27FC236}">
                <a16:creationId xmlns:a16="http://schemas.microsoft.com/office/drawing/2014/main" id="{1720CD17-4F4C-49A8-924F-807C0AC4B2B5}"/>
              </a:ext>
            </a:extLst>
          </p:cNvPr>
          <p:cNvGrpSpPr/>
          <p:nvPr userDrawn="1"/>
        </p:nvGrpSpPr>
        <p:grpSpPr>
          <a:xfrm>
            <a:off x="2122221" y="-1393"/>
            <a:ext cx="7021449" cy="5713962"/>
            <a:chOff x="4665939" y="-2756"/>
            <a:chExt cx="15437435" cy="11307296"/>
          </a:xfrm>
          <a:solidFill>
            <a:schemeClr val="bg1">
              <a:lumMod val="65000"/>
            </a:schemeClr>
          </a:solidFill>
        </p:grpSpPr>
        <p:sp>
          <p:nvSpPr>
            <p:cNvPr id="63" name="Полилиния: фигура 62">
              <a:extLst>
                <a:ext uri="{FF2B5EF4-FFF2-40B4-BE49-F238E27FC236}">
                  <a16:creationId xmlns:a16="http://schemas.microsoft.com/office/drawing/2014/main" id="{7E975422-C03F-4672-BCCF-8165B0330C0C}"/>
                </a:ext>
              </a:extLst>
            </p:cNvPr>
            <p:cNvSpPr/>
            <p:nvPr userDrawn="1"/>
          </p:nvSpPr>
          <p:spPr>
            <a:xfrm>
              <a:off x="6221424"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65" name="Полилиния: фигура 64">
              <a:extLst>
                <a:ext uri="{FF2B5EF4-FFF2-40B4-BE49-F238E27FC236}">
                  <a16:creationId xmlns:a16="http://schemas.microsoft.com/office/drawing/2014/main" id="{18EF9186-BC42-43F8-BCE0-6026653B9C22}"/>
                </a:ext>
              </a:extLst>
            </p:cNvPr>
            <p:cNvSpPr/>
            <p:nvPr userDrawn="1"/>
          </p:nvSpPr>
          <p:spPr>
            <a:xfrm>
              <a:off x="9333417"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sp>
          <p:nvSpPr>
            <p:cNvPr id="66" name="Полилиния: фигура 65">
              <a:extLst>
                <a:ext uri="{FF2B5EF4-FFF2-40B4-BE49-F238E27FC236}">
                  <a16:creationId xmlns:a16="http://schemas.microsoft.com/office/drawing/2014/main" id="{5214BBB8-0C00-425B-95D1-23D5399C99C5}"/>
                </a:ext>
              </a:extLst>
            </p:cNvPr>
            <p:cNvSpPr/>
            <p:nvPr userDrawn="1"/>
          </p:nvSpPr>
          <p:spPr>
            <a:xfrm>
              <a:off x="6222008" y="7534763"/>
              <a:ext cx="3111406" cy="1884816"/>
            </a:xfrm>
            <a:custGeom>
              <a:avLst/>
              <a:gdLst>
                <a:gd name="connsiteX0" fmla="*/ 484751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1"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67" name="Полилиния: фигура 66">
              <a:extLst>
                <a:ext uri="{FF2B5EF4-FFF2-40B4-BE49-F238E27FC236}">
                  <a16:creationId xmlns:a16="http://schemas.microsoft.com/office/drawing/2014/main" id="{88D30B76-809C-4B68-936C-3AB92B1CC4E2}"/>
                </a:ext>
              </a:extLst>
            </p:cNvPr>
            <p:cNvSpPr/>
            <p:nvPr userDrawn="1"/>
          </p:nvSpPr>
          <p:spPr>
            <a:xfrm>
              <a:off x="4665939"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69" name="Полилиния: фигура 68">
              <a:extLst>
                <a:ext uri="{FF2B5EF4-FFF2-40B4-BE49-F238E27FC236}">
                  <a16:creationId xmlns:a16="http://schemas.microsoft.com/office/drawing/2014/main" id="{FE705C48-AB32-42B0-B377-46485712C23B}"/>
                </a:ext>
              </a:extLst>
            </p:cNvPr>
            <p:cNvSpPr/>
            <p:nvPr userDrawn="1"/>
          </p:nvSpPr>
          <p:spPr>
            <a:xfrm>
              <a:off x="10888685" y="5650236"/>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grpFill/>
            <a:ln w="4555" cap="flat">
              <a:noFill/>
              <a:prstDash val="solid"/>
              <a:miter/>
            </a:ln>
          </p:spPr>
          <p:txBody>
            <a:bodyPr rtlCol="0" anchor="ctr"/>
            <a:lstStyle/>
            <a:p>
              <a:endParaRPr lang="ru-RU" sz="387"/>
            </a:p>
          </p:txBody>
        </p:sp>
        <p:sp>
          <p:nvSpPr>
            <p:cNvPr id="70" name="Полилиния: фигура 69">
              <a:extLst>
                <a:ext uri="{FF2B5EF4-FFF2-40B4-BE49-F238E27FC236}">
                  <a16:creationId xmlns:a16="http://schemas.microsoft.com/office/drawing/2014/main" id="{C027E991-860D-44D5-B309-85DF089607D8}"/>
                </a:ext>
              </a:extLst>
            </p:cNvPr>
            <p:cNvSpPr/>
            <p:nvPr userDrawn="1"/>
          </p:nvSpPr>
          <p:spPr>
            <a:xfrm>
              <a:off x="12444754" y="3765712"/>
              <a:ext cx="3111262" cy="1884816"/>
            </a:xfrm>
            <a:custGeom>
              <a:avLst/>
              <a:gdLst>
                <a:gd name="connsiteX0" fmla="*/ 484752 w 969321"/>
                <a:gd name="connsiteY0" fmla="*/ 587220 h 587219"/>
                <a:gd name="connsiteX1" fmla="*/ 969321 w 969321"/>
                <a:gd name="connsiteY1" fmla="*/ 0 h 587219"/>
                <a:gd name="connsiteX2" fmla="*/ 0 w 969321"/>
                <a:gd name="connsiteY2" fmla="*/ 228 h 587219"/>
              </a:gdLst>
              <a:ahLst/>
              <a:cxnLst>
                <a:cxn ang="0">
                  <a:pos x="connsiteX0" y="connsiteY0"/>
                </a:cxn>
                <a:cxn ang="0">
                  <a:pos x="connsiteX1" y="connsiteY1"/>
                </a:cxn>
                <a:cxn ang="0">
                  <a:pos x="connsiteX2" y="connsiteY2"/>
                </a:cxn>
              </a:cxnLst>
              <a:rect l="l" t="t" r="r" b="b"/>
              <a:pathLst>
                <a:path w="969321" h="587219">
                  <a:moveTo>
                    <a:pt x="484752" y="587220"/>
                  </a:moveTo>
                  <a:lnTo>
                    <a:pt x="969321" y="0"/>
                  </a:lnTo>
                  <a:lnTo>
                    <a:pt x="0" y="228"/>
                  </a:lnTo>
                  <a:close/>
                </a:path>
              </a:pathLst>
            </a:custGeom>
            <a:grpFill/>
            <a:ln w="4555" cap="flat">
              <a:noFill/>
              <a:prstDash val="solid"/>
              <a:miter/>
            </a:ln>
          </p:spPr>
          <p:txBody>
            <a:bodyPr rtlCol="0" anchor="ctr"/>
            <a:lstStyle/>
            <a:p>
              <a:endParaRPr lang="ru-RU" sz="387"/>
            </a:p>
          </p:txBody>
        </p:sp>
        <p:sp>
          <p:nvSpPr>
            <p:cNvPr id="71" name="Полилиния: фигура 70">
              <a:extLst>
                <a:ext uri="{FF2B5EF4-FFF2-40B4-BE49-F238E27FC236}">
                  <a16:creationId xmlns:a16="http://schemas.microsoft.com/office/drawing/2014/main" id="{2FF0DB4C-4B21-493C-A238-AD73406975F9}"/>
                </a:ext>
              </a:extLst>
            </p:cNvPr>
            <p:cNvSpPr/>
            <p:nvPr userDrawn="1"/>
          </p:nvSpPr>
          <p:spPr>
            <a:xfrm>
              <a:off x="14000676"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73" name="Полилиния: фигура 72">
              <a:extLst>
                <a:ext uri="{FF2B5EF4-FFF2-40B4-BE49-F238E27FC236}">
                  <a16:creationId xmlns:a16="http://schemas.microsoft.com/office/drawing/2014/main" id="{55AEBD3D-16BD-4701-815E-836226EC4FCC}"/>
                </a:ext>
              </a:extLst>
            </p:cNvPr>
            <p:cNvSpPr/>
            <p:nvPr userDrawn="1"/>
          </p:nvSpPr>
          <p:spPr>
            <a:xfrm>
              <a:off x="7777276"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4" name="Полилиния: фигура 73">
              <a:extLst>
                <a:ext uri="{FF2B5EF4-FFF2-40B4-BE49-F238E27FC236}">
                  <a16:creationId xmlns:a16="http://schemas.microsoft.com/office/drawing/2014/main" id="{F243DBC4-AF3D-455F-A70D-A724F93A735D}"/>
                </a:ext>
              </a:extLst>
            </p:cNvPr>
            <p:cNvSpPr/>
            <p:nvPr userDrawn="1"/>
          </p:nvSpPr>
          <p:spPr>
            <a:xfrm>
              <a:off x="18672760" y="-2655"/>
              <a:ext cx="1430614" cy="1732660"/>
            </a:xfrm>
            <a:custGeom>
              <a:avLst/>
              <a:gdLst>
                <a:gd name="connsiteX0" fmla="*/ 1430614 w 1430614"/>
                <a:gd name="connsiteY0" fmla="*/ 0 h 1732660"/>
                <a:gd name="connsiteX1" fmla="*/ 1430614 w 1430614"/>
                <a:gd name="connsiteY1" fmla="*/ 1732660 h 1732660"/>
                <a:gd name="connsiteX2" fmla="*/ 0 w 1430614"/>
                <a:gd name="connsiteY2" fmla="*/ 336 h 1732660"/>
              </a:gdLst>
              <a:ahLst/>
              <a:cxnLst>
                <a:cxn ang="0">
                  <a:pos x="connsiteX0" y="connsiteY0"/>
                </a:cxn>
                <a:cxn ang="0">
                  <a:pos x="connsiteX1" y="connsiteY1"/>
                </a:cxn>
                <a:cxn ang="0">
                  <a:pos x="connsiteX2" y="connsiteY2"/>
                </a:cxn>
              </a:cxnLst>
              <a:rect l="l" t="t" r="r" b="b"/>
              <a:pathLst>
                <a:path w="1430614" h="1732660">
                  <a:moveTo>
                    <a:pt x="1430614" y="0"/>
                  </a:moveTo>
                  <a:lnTo>
                    <a:pt x="1430614" y="1732660"/>
                  </a:lnTo>
                  <a:lnTo>
                    <a:pt x="0" y="336"/>
                  </a:lnTo>
                  <a:close/>
                </a:path>
              </a:pathLst>
            </a:custGeom>
            <a:grpFill/>
            <a:ln w="4555" cap="flat">
              <a:noFill/>
              <a:prstDash val="solid"/>
              <a:miter/>
            </a:ln>
          </p:spPr>
          <p:txBody>
            <a:bodyPr wrap="square" rtlCol="0" anchor="ctr">
              <a:noAutofit/>
            </a:bodyPr>
            <a:lstStyle/>
            <a:p>
              <a:endParaRPr lang="ru-RU" sz="387"/>
            </a:p>
          </p:txBody>
        </p:sp>
        <p:sp>
          <p:nvSpPr>
            <p:cNvPr id="75" name="Полилиния: фигура 74">
              <a:extLst>
                <a:ext uri="{FF2B5EF4-FFF2-40B4-BE49-F238E27FC236}">
                  <a16:creationId xmlns:a16="http://schemas.microsoft.com/office/drawing/2014/main" id="{90E79F15-3D9E-4785-AA8F-1899479469E1}"/>
                </a:ext>
              </a:extLst>
            </p:cNvPr>
            <p:cNvSpPr/>
            <p:nvPr userDrawn="1"/>
          </p:nvSpPr>
          <p:spPr>
            <a:xfrm>
              <a:off x="14004844" y="3766440"/>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6" name="Полилиния: фигура 75">
              <a:extLst>
                <a:ext uri="{FF2B5EF4-FFF2-40B4-BE49-F238E27FC236}">
                  <a16:creationId xmlns:a16="http://schemas.microsoft.com/office/drawing/2014/main" id="{588F4DE6-75CE-4B46-A8D5-4F00F0481A27}"/>
                </a:ext>
              </a:extLst>
            </p:cNvPr>
            <p:cNvSpPr/>
            <p:nvPr userDrawn="1"/>
          </p:nvSpPr>
          <p:spPr>
            <a:xfrm>
              <a:off x="17116836" y="1881214"/>
              <a:ext cx="2986538" cy="1884789"/>
            </a:xfrm>
            <a:custGeom>
              <a:avLst/>
              <a:gdLst>
                <a:gd name="connsiteX0" fmla="*/ 2986538 w 2986538"/>
                <a:gd name="connsiteY0" fmla="*/ 0 h 1884789"/>
                <a:gd name="connsiteX1" fmla="*/ 2986538 w 2986538"/>
                <a:gd name="connsiteY1" fmla="*/ 151288 h 1884789"/>
                <a:gd name="connsiteX2" fmla="*/ 1556068 w 2986538"/>
                <a:gd name="connsiteY2" fmla="*/ 1884789 h 1884789"/>
                <a:gd name="connsiteX3" fmla="*/ 0 w 2986538"/>
                <a:gd name="connsiteY3" fmla="*/ 702 h 1884789"/>
              </a:gdLst>
              <a:ahLst/>
              <a:cxnLst>
                <a:cxn ang="0">
                  <a:pos x="connsiteX0" y="connsiteY0"/>
                </a:cxn>
                <a:cxn ang="0">
                  <a:pos x="connsiteX1" y="connsiteY1"/>
                </a:cxn>
                <a:cxn ang="0">
                  <a:pos x="connsiteX2" y="connsiteY2"/>
                </a:cxn>
                <a:cxn ang="0">
                  <a:pos x="connsiteX3" y="connsiteY3"/>
                </a:cxn>
              </a:cxnLst>
              <a:rect l="l" t="t" r="r" b="b"/>
              <a:pathLst>
                <a:path w="2986538" h="1884789">
                  <a:moveTo>
                    <a:pt x="2986538" y="0"/>
                  </a:moveTo>
                  <a:lnTo>
                    <a:pt x="2986538" y="151288"/>
                  </a:lnTo>
                  <a:lnTo>
                    <a:pt x="1556068" y="1884789"/>
                  </a:lnTo>
                  <a:lnTo>
                    <a:pt x="0" y="702"/>
                  </a:lnTo>
                  <a:close/>
                </a:path>
              </a:pathLst>
            </a:custGeom>
            <a:grpFill/>
            <a:ln w="4555" cap="flat">
              <a:noFill/>
              <a:prstDash val="solid"/>
              <a:miter/>
            </a:ln>
          </p:spPr>
          <p:txBody>
            <a:bodyPr wrap="square" rtlCol="0" anchor="ctr">
              <a:noAutofit/>
            </a:bodyPr>
            <a:lstStyle/>
            <a:p>
              <a:endParaRPr lang="ru-RU" sz="387"/>
            </a:p>
          </p:txBody>
        </p:sp>
        <p:sp>
          <p:nvSpPr>
            <p:cNvPr id="77" name="Полилиния: фигура 76">
              <a:extLst>
                <a:ext uri="{FF2B5EF4-FFF2-40B4-BE49-F238E27FC236}">
                  <a16:creationId xmlns:a16="http://schemas.microsoft.com/office/drawing/2014/main" id="{7D57FC25-D831-439C-B01B-819C35F12E79}"/>
                </a:ext>
              </a:extLst>
            </p:cNvPr>
            <p:cNvSpPr/>
            <p:nvPr userDrawn="1"/>
          </p:nvSpPr>
          <p:spPr>
            <a:xfrm>
              <a:off x="17116836" y="-2755"/>
              <a:ext cx="2986538" cy="1884935"/>
            </a:xfrm>
            <a:custGeom>
              <a:avLst/>
              <a:gdLst>
                <a:gd name="connsiteX0" fmla="*/ 1556068 w 2986538"/>
                <a:gd name="connsiteY0" fmla="*/ 0 h 1884935"/>
                <a:gd name="connsiteX1" fmla="*/ 2986538 w 2986538"/>
                <a:gd name="connsiteY1" fmla="*/ 1733635 h 1884935"/>
                <a:gd name="connsiteX2" fmla="*/ 2986538 w 2986538"/>
                <a:gd name="connsiteY2" fmla="*/ 1884935 h 1884935"/>
                <a:gd name="connsiteX3" fmla="*/ 0 w 2986538"/>
                <a:gd name="connsiteY3" fmla="*/ 1884232 h 1884935"/>
              </a:gdLst>
              <a:ahLst/>
              <a:cxnLst>
                <a:cxn ang="0">
                  <a:pos x="connsiteX0" y="connsiteY0"/>
                </a:cxn>
                <a:cxn ang="0">
                  <a:pos x="connsiteX1" y="connsiteY1"/>
                </a:cxn>
                <a:cxn ang="0">
                  <a:pos x="connsiteX2" y="connsiteY2"/>
                </a:cxn>
                <a:cxn ang="0">
                  <a:pos x="connsiteX3" y="connsiteY3"/>
                </a:cxn>
              </a:cxnLst>
              <a:rect l="l" t="t" r="r" b="b"/>
              <a:pathLst>
                <a:path w="2986538" h="1884935">
                  <a:moveTo>
                    <a:pt x="1556068" y="0"/>
                  </a:moveTo>
                  <a:lnTo>
                    <a:pt x="2986538" y="1733635"/>
                  </a:lnTo>
                  <a:lnTo>
                    <a:pt x="2986538" y="1884935"/>
                  </a:lnTo>
                  <a:lnTo>
                    <a:pt x="0" y="1884232"/>
                  </a:lnTo>
                  <a:close/>
                </a:path>
              </a:pathLst>
            </a:custGeom>
            <a:grpFill/>
            <a:ln w="4555" cap="flat">
              <a:noFill/>
              <a:prstDash val="solid"/>
              <a:miter/>
            </a:ln>
          </p:spPr>
          <p:txBody>
            <a:bodyPr wrap="square" rtlCol="0" anchor="ctr">
              <a:noAutofit/>
            </a:bodyPr>
            <a:lstStyle/>
            <a:p>
              <a:endParaRPr lang="ru-RU" sz="387"/>
            </a:p>
          </p:txBody>
        </p:sp>
        <p:sp>
          <p:nvSpPr>
            <p:cNvPr id="78" name="Полилиния: фигура 77">
              <a:extLst>
                <a:ext uri="{FF2B5EF4-FFF2-40B4-BE49-F238E27FC236}">
                  <a16:creationId xmlns:a16="http://schemas.microsoft.com/office/drawing/2014/main" id="{7D678298-124F-4CC1-B47D-D1CF991796B3}"/>
                </a:ext>
              </a:extLst>
            </p:cNvPr>
            <p:cNvSpPr/>
            <p:nvPr userDrawn="1"/>
          </p:nvSpPr>
          <p:spPr>
            <a:xfrm>
              <a:off x="15560257"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79" name="Полилиния: фигура 78">
              <a:extLst>
                <a:ext uri="{FF2B5EF4-FFF2-40B4-BE49-F238E27FC236}">
                  <a16:creationId xmlns:a16="http://schemas.microsoft.com/office/drawing/2014/main" id="{1C99D84C-7C00-4128-8BF7-BB803D8A75A8}"/>
                </a:ext>
              </a:extLst>
            </p:cNvPr>
            <p:cNvSpPr/>
            <p:nvPr userDrawn="1"/>
          </p:nvSpPr>
          <p:spPr>
            <a:xfrm>
              <a:off x="18672250" y="3766107"/>
              <a:ext cx="1431124" cy="1733302"/>
            </a:xfrm>
            <a:custGeom>
              <a:avLst/>
              <a:gdLst>
                <a:gd name="connsiteX0" fmla="*/ 1431124 w 1431124"/>
                <a:gd name="connsiteY0" fmla="*/ 0 h 1733302"/>
                <a:gd name="connsiteX1" fmla="*/ 1431124 w 1431124"/>
                <a:gd name="connsiteY1" fmla="*/ 1733302 h 1733302"/>
                <a:gd name="connsiteX2" fmla="*/ 0 w 1431124"/>
                <a:gd name="connsiteY2" fmla="*/ 337 h 1733302"/>
              </a:gdLst>
              <a:ahLst/>
              <a:cxnLst>
                <a:cxn ang="0">
                  <a:pos x="connsiteX0" y="connsiteY0"/>
                </a:cxn>
                <a:cxn ang="0">
                  <a:pos x="connsiteX1" y="connsiteY1"/>
                </a:cxn>
                <a:cxn ang="0">
                  <a:pos x="connsiteX2" y="connsiteY2"/>
                </a:cxn>
              </a:cxnLst>
              <a:rect l="l" t="t" r="r" b="b"/>
              <a:pathLst>
                <a:path w="1431124" h="1733302">
                  <a:moveTo>
                    <a:pt x="1431124" y="0"/>
                  </a:moveTo>
                  <a:lnTo>
                    <a:pt x="1431124" y="1733302"/>
                  </a:lnTo>
                  <a:lnTo>
                    <a:pt x="0" y="337"/>
                  </a:lnTo>
                  <a:close/>
                </a:path>
              </a:pathLst>
            </a:custGeom>
            <a:grpFill/>
            <a:ln w="4555" cap="flat">
              <a:noFill/>
              <a:prstDash val="solid"/>
              <a:miter/>
            </a:ln>
          </p:spPr>
          <p:txBody>
            <a:bodyPr wrap="square" rtlCol="0" anchor="ctr">
              <a:noAutofit/>
            </a:bodyPr>
            <a:lstStyle/>
            <a:p>
              <a:endParaRPr lang="ru-RU" sz="387"/>
            </a:p>
          </p:txBody>
        </p:sp>
        <p:sp>
          <p:nvSpPr>
            <p:cNvPr id="80" name="Полилиния: фигура 79">
              <a:extLst>
                <a:ext uri="{FF2B5EF4-FFF2-40B4-BE49-F238E27FC236}">
                  <a16:creationId xmlns:a16="http://schemas.microsoft.com/office/drawing/2014/main" id="{6B17E21F-D8E0-4AE9-9124-7FCAFA794407}"/>
                </a:ext>
              </a:extLst>
            </p:cNvPr>
            <p:cNvSpPr/>
            <p:nvPr userDrawn="1"/>
          </p:nvSpPr>
          <p:spPr>
            <a:xfrm>
              <a:off x="14004772"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81" name="Полилиния: фигура 80">
              <a:extLst>
                <a:ext uri="{FF2B5EF4-FFF2-40B4-BE49-F238E27FC236}">
                  <a16:creationId xmlns:a16="http://schemas.microsoft.com/office/drawing/2014/main" id="{0E243C2A-A85B-4690-8CAE-B3670ACAFB28}"/>
                </a:ext>
              </a:extLst>
            </p:cNvPr>
            <p:cNvSpPr/>
            <p:nvPr userDrawn="1"/>
          </p:nvSpPr>
          <p:spPr>
            <a:xfrm>
              <a:off x="12448848" y="9419579"/>
              <a:ext cx="3111406" cy="1884961"/>
            </a:xfrm>
            <a:custGeom>
              <a:avLst/>
              <a:gdLst>
                <a:gd name="connsiteX0" fmla="*/ 484752 w 969366"/>
                <a:gd name="connsiteY0" fmla="*/ 0 h 587264"/>
                <a:gd name="connsiteX1" fmla="*/ 969366 w 969366"/>
                <a:gd name="connsiteY1" fmla="*/ 587265 h 587264"/>
                <a:gd name="connsiteX2" fmla="*/ 0 w 969366"/>
                <a:gd name="connsiteY2" fmla="*/ 587037 h 587264"/>
              </a:gdLst>
              <a:ahLst/>
              <a:cxnLst>
                <a:cxn ang="0">
                  <a:pos x="connsiteX0" y="connsiteY0"/>
                </a:cxn>
                <a:cxn ang="0">
                  <a:pos x="connsiteX1" y="connsiteY1"/>
                </a:cxn>
                <a:cxn ang="0">
                  <a:pos x="connsiteX2" y="connsiteY2"/>
                </a:cxn>
              </a:cxnLst>
              <a:rect l="l" t="t" r="r" b="b"/>
              <a:pathLst>
                <a:path w="969366" h="587264">
                  <a:moveTo>
                    <a:pt x="484752"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2" name="Полилиния: фигура 81">
              <a:extLst>
                <a:ext uri="{FF2B5EF4-FFF2-40B4-BE49-F238E27FC236}">
                  <a16:creationId xmlns:a16="http://schemas.microsoft.com/office/drawing/2014/main" id="{D44537FD-699C-4953-B428-536981D5710A}"/>
                </a:ext>
              </a:extLst>
            </p:cNvPr>
            <p:cNvSpPr/>
            <p:nvPr userDrawn="1"/>
          </p:nvSpPr>
          <p:spPr>
            <a:xfrm>
              <a:off x="14004772"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83" name="Полилиния: фигура 82">
              <a:extLst>
                <a:ext uri="{FF2B5EF4-FFF2-40B4-BE49-F238E27FC236}">
                  <a16:creationId xmlns:a16="http://schemas.microsoft.com/office/drawing/2014/main" id="{B4F5A568-4140-4528-9DBC-DBF935A1C71F}"/>
                </a:ext>
              </a:extLst>
            </p:cNvPr>
            <p:cNvSpPr/>
            <p:nvPr userDrawn="1"/>
          </p:nvSpPr>
          <p:spPr>
            <a:xfrm>
              <a:off x="17121002" y="9418879"/>
              <a:ext cx="2982372" cy="1884937"/>
            </a:xfrm>
            <a:custGeom>
              <a:avLst/>
              <a:gdLst>
                <a:gd name="connsiteX0" fmla="*/ 2982372 w 2982372"/>
                <a:gd name="connsiteY0" fmla="*/ 0 h 1884937"/>
                <a:gd name="connsiteX1" fmla="*/ 2982372 w 2982372"/>
                <a:gd name="connsiteY1" fmla="*/ 156351 h 1884937"/>
                <a:gd name="connsiteX2" fmla="*/ 1556068 w 2982372"/>
                <a:gd name="connsiteY2" fmla="*/ 1884937 h 1884937"/>
                <a:gd name="connsiteX3" fmla="*/ 0 w 2982372"/>
                <a:gd name="connsiteY3" fmla="*/ 702 h 1884937"/>
              </a:gdLst>
              <a:ahLst/>
              <a:cxnLst>
                <a:cxn ang="0">
                  <a:pos x="connsiteX0" y="connsiteY0"/>
                </a:cxn>
                <a:cxn ang="0">
                  <a:pos x="connsiteX1" y="connsiteY1"/>
                </a:cxn>
                <a:cxn ang="0">
                  <a:pos x="connsiteX2" y="connsiteY2"/>
                </a:cxn>
                <a:cxn ang="0">
                  <a:pos x="connsiteX3" y="connsiteY3"/>
                </a:cxn>
              </a:cxnLst>
              <a:rect l="l" t="t" r="r" b="b"/>
              <a:pathLst>
                <a:path w="2982372" h="1884937">
                  <a:moveTo>
                    <a:pt x="2982372" y="0"/>
                  </a:moveTo>
                  <a:lnTo>
                    <a:pt x="2982372" y="156351"/>
                  </a:lnTo>
                  <a:lnTo>
                    <a:pt x="1556068" y="1884937"/>
                  </a:lnTo>
                  <a:lnTo>
                    <a:pt x="0" y="702"/>
                  </a:lnTo>
                  <a:close/>
                </a:path>
              </a:pathLst>
            </a:custGeom>
            <a:grpFill/>
            <a:ln w="4555" cap="flat">
              <a:noFill/>
              <a:prstDash val="solid"/>
              <a:miter/>
            </a:ln>
          </p:spPr>
          <p:txBody>
            <a:bodyPr wrap="square" rtlCol="0" anchor="ctr">
              <a:noAutofit/>
            </a:bodyPr>
            <a:lstStyle/>
            <a:p>
              <a:endParaRPr lang="ru-RU" sz="387"/>
            </a:p>
          </p:txBody>
        </p:sp>
        <p:sp>
          <p:nvSpPr>
            <p:cNvPr id="84" name="Полилиния: фигура 83">
              <a:extLst>
                <a:ext uri="{FF2B5EF4-FFF2-40B4-BE49-F238E27FC236}">
                  <a16:creationId xmlns:a16="http://schemas.microsoft.com/office/drawing/2014/main" id="{88C6EAC8-F1B3-4822-8FE3-DDB21333CFA4}"/>
                </a:ext>
              </a:extLst>
            </p:cNvPr>
            <p:cNvSpPr/>
            <p:nvPr userDrawn="1"/>
          </p:nvSpPr>
          <p:spPr>
            <a:xfrm>
              <a:off x="10889339" y="1881184"/>
              <a:ext cx="3111406" cy="1884819"/>
            </a:xfrm>
            <a:custGeom>
              <a:avLst/>
              <a:gdLst>
                <a:gd name="connsiteX0" fmla="*/ 484797 w 969366"/>
                <a:gd name="connsiteY0" fmla="*/ 587220 h 587220"/>
                <a:gd name="connsiteX1" fmla="*/ 969366 w 969366"/>
                <a:gd name="connsiteY1" fmla="*/ 0 h 587220"/>
                <a:gd name="connsiteX2" fmla="*/ 0 w 969366"/>
                <a:gd name="connsiteY2" fmla="*/ 228 h 587220"/>
              </a:gdLst>
              <a:ahLst/>
              <a:cxnLst>
                <a:cxn ang="0">
                  <a:pos x="connsiteX0" y="connsiteY0"/>
                </a:cxn>
                <a:cxn ang="0">
                  <a:pos x="connsiteX1" y="connsiteY1"/>
                </a:cxn>
                <a:cxn ang="0">
                  <a:pos x="connsiteX2" y="connsiteY2"/>
                </a:cxn>
              </a:cxnLst>
              <a:rect l="l" t="t" r="r" b="b"/>
              <a:pathLst>
                <a:path w="969366" h="587220">
                  <a:moveTo>
                    <a:pt x="484797"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85" name="Полилиния: фигура 84">
              <a:extLst>
                <a:ext uri="{FF2B5EF4-FFF2-40B4-BE49-F238E27FC236}">
                  <a16:creationId xmlns:a16="http://schemas.microsoft.com/office/drawing/2014/main" id="{85C7AEE3-9378-4C53-8E07-823F27769250}"/>
                </a:ext>
              </a:extLst>
            </p:cNvPr>
            <p:cNvSpPr/>
            <p:nvPr userDrawn="1"/>
          </p:nvSpPr>
          <p:spPr>
            <a:xfrm>
              <a:off x="10889339"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6" name="Полилиния: фигура 85">
              <a:extLst>
                <a:ext uri="{FF2B5EF4-FFF2-40B4-BE49-F238E27FC236}">
                  <a16:creationId xmlns:a16="http://schemas.microsoft.com/office/drawing/2014/main" id="{3984F659-C518-4779-B5AD-513DD84CB064}"/>
                </a:ext>
              </a:extLst>
            </p:cNvPr>
            <p:cNvSpPr/>
            <p:nvPr userDrawn="1"/>
          </p:nvSpPr>
          <p:spPr>
            <a:xfrm>
              <a:off x="15560913"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grpSp>
      <p:sp>
        <p:nvSpPr>
          <p:cNvPr id="87" name="Title 1">
            <a:extLst>
              <a:ext uri="{FF2B5EF4-FFF2-40B4-BE49-F238E27FC236}">
                <a16:creationId xmlns:a16="http://schemas.microsoft.com/office/drawing/2014/main" id="{61F3200B-7E54-4678-97D4-82CCB6D47DB5}"/>
              </a:ext>
            </a:extLst>
          </p:cNvPr>
          <p:cNvSpPr>
            <a:spLocks noGrp="1"/>
          </p:cNvSpPr>
          <p:nvPr>
            <p:ph type="title" hasCustomPrompt="1"/>
          </p:nvPr>
        </p:nvSpPr>
        <p:spPr>
          <a:xfrm>
            <a:off x="707485" y="954158"/>
            <a:ext cx="3538221" cy="1787822"/>
          </a:xfrm>
          <a:prstGeom prst="rect">
            <a:avLst/>
          </a:prstGeom>
        </p:spPr>
        <p:txBody>
          <a:bodyPr/>
          <a:lstStyle>
            <a:lvl1pPr marL="5776" algn="l" defTabSz="415869" rtl="0" eaLnBrk="1" latinLnBrk="0" hangingPunct="1">
              <a:spcBef>
                <a:spcPts val="25"/>
              </a:spcBef>
              <a:defRPr lang="en-US" sz="2456" b="0" i="0" kern="0" cap="none" spc="20" baseline="0">
                <a:solidFill>
                  <a:srgbClr val="FFFFFF"/>
                </a:solidFill>
                <a:latin typeface="+mj-lt"/>
                <a:ea typeface="Roboto Condensed" pitchFamily="2" charset="0"/>
                <a:cs typeface="Arial Narrow"/>
              </a:defRPr>
            </a:lvl1pPr>
          </a:lstStyle>
          <a:p>
            <a:r>
              <a:rPr lang="ru-RU" dirty="0"/>
              <a:t>Разделительный</a:t>
            </a:r>
            <a:br>
              <a:rPr lang="ru-RU" dirty="0"/>
            </a:br>
            <a:r>
              <a:rPr lang="ru-RU" dirty="0"/>
              <a:t>слайд</a:t>
            </a:r>
            <a:endParaRPr lang="en-US" dirty="0"/>
          </a:p>
        </p:txBody>
      </p:sp>
      <p:sp>
        <p:nvSpPr>
          <p:cNvPr id="25" name="Text Placeholder 6">
            <a:extLst>
              <a:ext uri="{FF2B5EF4-FFF2-40B4-BE49-F238E27FC236}">
                <a16:creationId xmlns:a16="http://schemas.microsoft.com/office/drawing/2014/main" id="{B6A25A2D-C67F-4092-9433-63734B65EB05}"/>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solidFill>
                <a:schemeClr val="tx1">
                  <a:lumMod val="65000"/>
                  <a:lumOff val="35000"/>
                </a:schemeClr>
              </a:solidFill>
            </a:endParaRPr>
          </a:p>
        </p:txBody>
      </p:sp>
      <p:sp>
        <p:nvSpPr>
          <p:cNvPr id="26" name="Slide Number Placeholder 5">
            <a:extLst>
              <a:ext uri="{FF2B5EF4-FFF2-40B4-BE49-F238E27FC236}">
                <a16:creationId xmlns:a16="http://schemas.microsoft.com/office/drawing/2014/main" id="{7234D6CC-9E0C-4B55-8D3F-9ACECD8B1062}"/>
              </a:ext>
            </a:extLst>
          </p:cNvPr>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92" kern="1200" smtClean="0">
                <a:solidFill>
                  <a:schemeClr val="tx1">
                    <a:lumMod val="65000"/>
                    <a:lumOff val="35000"/>
                  </a:schemeClr>
                </a:solidFill>
                <a:latin typeface="+mn-lt"/>
                <a:ea typeface="+mn-ea"/>
                <a:cs typeface="+mn-cs"/>
              </a:rPr>
              <a:pPr marL="0" algn="l" defTabSz="415869" rtl="0" eaLnBrk="1" latinLnBrk="0" hangingPunct="1"/>
              <a:t>‹#›</a:t>
            </a:fld>
            <a:endParaRPr lang="en-US" sz="1092" kern="1200" dirty="0">
              <a:solidFill>
                <a:schemeClr val="tx1">
                  <a:lumMod val="65000"/>
                  <a:lumOff val="35000"/>
                </a:schemeClr>
              </a:solidFill>
              <a:latin typeface="+mn-lt"/>
              <a:ea typeface="+mn-ea"/>
              <a:cs typeface="+mn-cs"/>
            </a:endParaRPr>
          </a:p>
        </p:txBody>
      </p:sp>
      <p:grpSp>
        <p:nvGrpSpPr>
          <p:cNvPr id="27" name="Рисунок 3">
            <a:extLst>
              <a:ext uri="{FF2B5EF4-FFF2-40B4-BE49-F238E27FC236}">
                <a16:creationId xmlns:a16="http://schemas.microsoft.com/office/drawing/2014/main" id="{25AE9236-D285-438D-8624-51D6EFE0B92B}"/>
              </a:ext>
            </a:extLst>
          </p:cNvPr>
          <p:cNvGrpSpPr>
            <a:grpSpLocks noChangeAspect="1"/>
          </p:cNvGrpSpPr>
          <p:nvPr userDrawn="1"/>
        </p:nvGrpSpPr>
        <p:grpSpPr>
          <a:xfrm>
            <a:off x="759593" y="4764187"/>
            <a:ext cx="599378" cy="359234"/>
            <a:chOff x="6337692" y="4392625"/>
            <a:chExt cx="1331766" cy="718417"/>
          </a:xfrm>
          <a:solidFill>
            <a:schemeClr val="bg1"/>
          </a:solidFill>
        </p:grpSpPr>
        <p:sp>
          <p:nvSpPr>
            <p:cNvPr id="28" name="Полилиния: фигура 27">
              <a:extLst>
                <a:ext uri="{FF2B5EF4-FFF2-40B4-BE49-F238E27FC236}">
                  <a16:creationId xmlns:a16="http://schemas.microsoft.com/office/drawing/2014/main" id="{18A8604B-EFE7-4E74-BE2E-AD47A5BA4FD4}"/>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29" name="Полилиния: фигура 28">
              <a:extLst>
                <a:ext uri="{FF2B5EF4-FFF2-40B4-BE49-F238E27FC236}">
                  <a16:creationId xmlns:a16="http://schemas.microsoft.com/office/drawing/2014/main" id="{1BDFD2EC-239B-44D3-85CB-83656887F405}"/>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30" name="Полилиния: фигура 29">
              <a:extLst>
                <a:ext uri="{FF2B5EF4-FFF2-40B4-BE49-F238E27FC236}">
                  <a16:creationId xmlns:a16="http://schemas.microsoft.com/office/drawing/2014/main" id="{B5B25F5C-CE5F-4A35-B85E-B8AD7622192E}"/>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31" name="Полилиния: фигура 30">
              <a:extLst>
                <a:ext uri="{FF2B5EF4-FFF2-40B4-BE49-F238E27FC236}">
                  <a16:creationId xmlns:a16="http://schemas.microsoft.com/office/drawing/2014/main" id="{D6DDCB6F-D006-4A7E-BDFA-DF995B1EB7A5}"/>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Tree>
    <p:extLst>
      <p:ext uri="{BB962C8B-B14F-4D97-AF65-F5344CB8AC3E}">
        <p14:creationId xmlns:p14="http://schemas.microsoft.com/office/powerpoint/2010/main" val="129406869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Основной слайд без лого">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3" name="Прямоугольник 2"/>
          <p:cNvSpPr/>
          <p:nvPr userDrawn="1"/>
        </p:nvSpPr>
        <p:spPr>
          <a:xfrm>
            <a:off x="378352" y="5206394"/>
            <a:ext cx="519874" cy="3850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latin typeface="Roboto Condensed" pitchFamily="2" charset="0"/>
            </a:endParaRPr>
          </a:p>
        </p:txBody>
      </p:sp>
    </p:spTree>
    <p:extLst>
      <p:ext uri="{BB962C8B-B14F-4D97-AF65-F5344CB8AC3E}">
        <p14:creationId xmlns:p14="http://schemas.microsoft.com/office/powerpoint/2010/main" val="2927567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7669" y="330514"/>
            <a:ext cx="8248662" cy="486144"/>
          </a:xfrm>
          <a:prstGeom prst="rect">
            <a:avLst/>
          </a:prstGeom>
        </p:spPr>
        <p:txBody>
          <a:bodyPr/>
          <a:lstStyle>
            <a:lvl1pPr>
              <a:defRPr>
                <a:latin typeface="+mj-lt"/>
              </a:defRPr>
            </a:lvl1pPr>
          </a:lstStyle>
          <a:p>
            <a:r>
              <a:rPr lang="ru-RU" dirty="0"/>
              <a:t>Заголовок слайда</a:t>
            </a:r>
            <a:endParaRPr lang="en-US" dirty="0"/>
          </a:p>
        </p:txBody>
      </p:sp>
      <p:sp>
        <p:nvSpPr>
          <p:cNvPr id="23" name="object 3"/>
          <p:cNvSpPr/>
          <p:nvPr/>
        </p:nvSpPr>
        <p:spPr>
          <a:xfrm>
            <a:off x="535203" y="4238666"/>
            <a:ext cx="2546741"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4" name="object 4"/>
          <p:cNvSpPr/>
          <p:nvPr userDrawn="1"/>
        </p:nvSpPr>
        <p:spPr>
          <a:xfrm>
            <a:off x="535318"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26" name="Прямоугольник 25"/>
          <p:cNvSpPr/>
          <p:nvPr userDrawn="1"/>
        </p:nvSpPr>
        <p:spPr>
          <a:xfrm>
            <a:off x="535059" y="974603"/>
            <a:ext cx="2546629" cy="1024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3" name="object 17"/>
          <p:cNvSpPr/>
          <p:nvPr userDrawn="1"/>
        </p:nvSpPr>
        <p:spPr>
          <a:xfrm>
            <a:off x="397174"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14" name="object 18"/>
          <p:cNvSpPr/>
          <p:nvPr userDrawn="1"/>
        </p:nvSpPr>
        <p:spPr>
          <a:xfrm>
            <a:off x="2950564"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21" name="Text Placeholder 11"/>
          <p:cNvSpPr>
            <a:spLocks noGrp="1"/>
          </p:cNvSpPr>
          <p:nvPr>
            <p:ph type="body" sz="quarter" idx="12" hasCustomPrompt="1"/>
          </p:nvPr>
        </p:nvSpPr>
        <p:spPr>
          <a:xfrm>
            <a:off x="705445" y="1076406"/>
            <a:ext cx="2202959"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22" name="Text Placeholder 5"/>
          <p:cNvSpPr>
            <a:spLocks noGrp="1"/>
          </p:cNvSpPr>
          <p:nvPr>
            <p:ph type="body" sz="quarter" idx="11" hasCustomPrompt="1"/>
          </p:nvPr>
        </p:nvSpPr>
        <p:spPr>
          <a:xfrm>
            <a:off x="705445" y="3207979"/>
            <a:ext cx="2202959"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20000"/>
              <a:buFontTx/>
              <a:buBlip>
                <a:blip r:embed="rId3"/>
              </a:buBlip>
              <a:tabLst/>
              <a:defRPr lang="ru-RU" sz="1092" kern="0">
                <a:latin typeface="+mn-lt"/>
              </a:defRPr>
            </a:lvl1pPr>
          </a:lstStyle>
          <a:p>
            <a:pPr>
              <a:lnSpc>
                <a:spcPct val="100000"/>
              </a:lnSpc>
            </a:pPr>
            <a:r>
              <a:rPr lang="ru-RU" kern="0" dirty="0">
                <a:latin typeface="+mj-lt"/>
              </a:rPr>
              <a:t>Текст с треугольными буллитами</a:t>
            </a:r>
          </a:p>
        </p:txBody>
      </p:sp>
      <p:sp>
        <p:nvSpPr>
          <p:cNvPr id="32" name="Text Placeholder 11"/>
          <p:cNvSpPr>
            <a:spLocks noGrp="1"/>
          </p:cNvSpPr>
          <p:nvPr>
            <p:ph type="body" sz="quarter" idx="13" hasCustomPrompt="1"/>
          </p:nvPr>
        </p:nvSpPr>
        <p:spPr>
          <a:xfrm>
            <a:off x="705445" y="2125878"/>
            <a:ext cx="2202959"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
        <p:nvSpPr>
          <p:cNvPr id="25" name="object 3"/>
          <p:cNvSpPr/>
          <p:nvPr userDrawn="1"/>
        </p:nvSpPr>
        <p:spPr>
          <a:xfrm>
            <a:off x="3311621" y="4238666"/>
            <a:ext cx="2546741"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27" name="object 4"/>
          <p:cNvSpPr/>
          <p:nvPr userDrawn="1"/>
        </p:nvSpPr>
        <p:spPr>
          <a:xfrm>
            <a:off x="3311736"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28" name="Прямоугольник 27"/>
          <p:cNvSpPr/>
          <p:nvPr userDrawn="1"/>
        </p:nvSpPr>
        <p:spPr>
          <a:xfrm>
            <a:off x="3311477" y="974603"/>
            <a:ext cx="2546629" cy="1024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9" name="object 17"/>
          <p:cNvSpPr/>
          <p:nvPr userDrawn="1"/>
        </p:nvSpPr>
        <p:spPr>
          <a:xfrm>
            <a:off x="3173592"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0" name="object 18"/>
          <p:cNvSpPr/>
          <p:nvPr userDrawn="1"/>
        </p:nvSpPr>
        <p:spPr>
          <a:xfrm>
            <a:off x="5726983"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1" name="Text Placeholder 11"/>
          <p:cNvSpPr>
            <a:spLocks noGrp="1"/>
          </p:cNvSpPr>
          <p:nvPr>
            <p:ph type="body" sz="quarter" idx="14" hasCustomPrompt="1"/>
          </p:nvPr>
        </p:nvSpPr>
        <p:spPr>
          <a:xfrm>
            <a:off x="3481864" y="1076406"/>
            <a:ext cx="2202959"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33" name="Text Placeholder 5"/>
          <p:cNvSpPr>
            <a:spLocks noGrp="1"/>
          </p:cNvSpPr>
          <p:nvPr>
            <p:ph type="body" sz="quarter" idx="15" hasCustomPrompt="1"/>
          </p:nvPr>
        </p:nvSpPr>
        <p:spPr>
          <a:xfrm>
            <a:off x="3481864" y="3207979"/>
            <a:ext cx="2202959"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20000"/>
              <a:buFontTx/>
              <a:buBlip>
                <a:blip r:embed="rId3"/>
              </a:buBlip>
              <a:tabLst/>
              <a:defRPr lang="ru-RU" sz="1092" kern="0">
                <a:latin typeface="+mn-lt"/>
              </a:defRPr>
            </a:lvl1pPr>
          </a:lstStyle>
          <a:p>
            <a:pPr>
              <a:lnSpc>
                <a:spcPct val="100000"/>
              </a:lnSpc>
            </a:pPr>
            <a:r>
              <a:rPr lang="ru-RU" kern="0" dirty="0">
                <a:latin typeface="+mj-lt"/>
              </a:rPr>
              <a:t>Текст с треугольными буллитами</a:t>
            </a:r>
          </a:p>
        </p:txBody>
      </p:sp>
      <p:sp>
        <p:nvSpPr>
          <p:cNvPr id="34" name="Text Placeholder 11"/>
          <p:cNvSpPr>
            <a:spLocks noGrp="1"/>
          </p:cNvSpPr>
          <p:nvPr>
            <p:ph type="body" sz="quarter" idx="16" hasCustomPrompt="1"/>
          </p:nvPr>
        </p:nvSpPr>
        <p:spPr>
          <a:xfrm>
            <a:off x="3481864" y="2125878"/>
            <a:ext cx="2202959"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
        <p:nvSpPr>
          <p:cNvPr id="35" name="object 3"/>
          <p:cNvSpPr/>
          <p:nvPr userDrawn="1"/>
        </p:nvSpPr>
        <p:spPr>
          <a:xfrm>
            <a:off x="6088039" y="4238666"/>
            <a:ext cx="2546741" cy="1121754"/>
          </a:xfrm>
          <a:prstGeom prst="rect">
            <a:avLst/>
          </a:prstGeom>
          <a:blipFill>
            <a:blip r:embed="rId2" cstate="print"/>
            <a:stretch>
              <a:fillRect/>
            </a:stretch>
          </a:blipFill>
        </p:spPr>
        <p:txBody>
          <a:bodyPr wrap="square" lIns="0" tIns="0" rIns="0" bIns="0" rtlCol="0"/>
          <a:lstStyle/>
          <a:p>
            <a:endParaRPr sz="387">
              <a:latin typeface="+mj-lt"/>
            </a:endParaRPr>
          </a:p>
        </p:txBody>
      </p:sp>
      <p:sp>
        <p:nvSpPr>
          <p:cNvPr id="36" name="object 4"/>
          <p:cNvSpPr/>
          <p:nvPr userDrawn="1"/>
        </p:nvSpPr>
        <p:spPr>
          <a:xfrm>
            <a:off x="6088154" y="974604"/>
            <a:ext cx="2546378" cy="4060640"/>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sz="387">
              <a:latin typeface="+mj-lt"/>
            </a:endParaRPr>
          </a:p>
        </p:txBody>
      </p:sp>
      <p:sp>
        <p:nvSpPr>
          <p:cNvPr id="37" name="Прямоугольник 36"/>
          <p:cNvSpPr/>
          <p:nvPr userDrawn="1"/>
        </p:nvSpPr>
        <p:spPr>
          <a:xfrm>
            <a:off x="6087895" y="974603"/>
            <a:ext cx="2546629" cy="1024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38" name="object 17"/>
          <p:cNvSpPr/>
          <p:nvPr userDrawn="1"/>
        </p:nvSpPr>
        <p:spPr>
          <a:xfrm>
            <a:off x="5950010" y="1354165"/>
            <a:ext cx="262247" cy="291366"/>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39" name="object 18"/>
          <p:cNvSpPr/>
          <p:nvPr userDrawn="1"/>
        </p:nvSpPr>
        <p:spPr>
          <a:xfrm>
            <a:off x="8503400" y="1354165"/>
            <a:ext cx="262247" cy="291366"/>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sz="387">
              <a:latin typeface="+mj-lt"/>
            </a:endParaRPr>
          </a:p>
        </p:txBody>
      </p:sp>
      <p:sp>
        <p:nvSpPr>
          <p:cNvPr id="40" name="Text Placeholder 11"/>
          <p:cNvSpPr>
            <a:spLocks noGrp="1"/>
          </p:cNvSpPr>
          <p:nvPr>
            <p:ph type="body" sz="quarter" idx="17" hasCustomPrompt="1"/>
          </p:nvPr>
        </p:nvSpPr>
        <p:spPr>
          <a:xfrm>
            <a:off x="6258281" y="1076406"/>
            <a:ext cx="2202959" cy="818433"/>
          </a:xfrm>
          <a:prstGeom prst="rect">
            <a:avLst/>
          </a:prstGeom>
        </p:spPr>
        <p:txBody>
          <a:bodyPr anchor="ct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842" b="0" i="0" spc="2">
                <a:solidFill>
                  <a:schemeClr val="bg1"/>
                </a:solidFill>
                <a:latin typeface="+mj-lt"/>
                <a:ea typeface="+mn-ea"/>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marL="0" marR="0" lvl="0" indent="0" algn="l" defTabSz="415869" eaLnBrk="1" fontAlgn="auto" latinLnBrk="0" hangingPunct="1">
              <a:lnSpc>
                <a:spcPct val="100000"/>
              </a:lnSpc>
              <a:spcBef>
                <a:spcPts val="0"/>
              </a:spcBef>
              <a:spcAft>
                <a:spcPts val="0"/>
              </a:spcAft>
              <a:buClrTx/>
              <a:buSzTx/>
              <a:buFontTx/>
              <a:buNone/>
              <a:tabLst/>
              <a:defRPr/>
            </a:pPr>
            <a:r>
              <a:rPr lang="ru-RU" sz="1842" spc="2" dirty="0">
                <a:latin typeface="+mj-lt"/>
                <a:cs typeface="Calibri"/>
              </a:rPr>
              <a:t>Подзаголовок</a:t>
            </a:r>
            <a:endParaRPr lang="ru-RU" sz="1842" dirty="0">
              <a:latin typeface="+mj-lt"/>
              <a:cs typeface="Calibri"/>
            </a:endParaRPr>
          </a:p>
        </p:txBody>
      </p:sp>
      <p:sp>
        <p:nvSpPr>
          <p:cNvPr id="41" name="Text Placeholder 5"/>
          <p:cNvSpPr>
            <a:spLocks noGrp="1"/>
          </p:cNvSpPr>
          <p:nvPr>
            <p:ph type="body" sz="quarter" idx="18" hasCustomPrompt="1"/>
          </p:nvPr>
        </p:nvSpPr>
        <p:spPr>
          <a:xfrm>
            <a:off x="6258281" y="3207979"/>
            <a:ext cx="2202959" cy="1574844"/>
          </a:xfrm>
          <a:prstGeom prst="rect">
            <a:avLst/>
          </a:prstGeom>
        </p:spPr>
        <p:txBody>
          <a:bodyPr/>
          <a:lstStyle>
            <a:lvl1pPr marL="161727" marR="0" indent="-155951" defTabSz="415869" eaLnBrk="1" fontAlgn="auto" latinLnBrk="0" hangingPunct="1">
              <a:lnSpc>
                <a:spcPct val="100000"/>
              </a:lnSpc>
              <a:spcBef>
                <a:spcPts val="0"/>
              </a:spcBef>
              <a:spcAft>
                <a:spcPts val="682"/>
              </a:spcAft>
              <a:buClrTx/>
              <a:buSzPct val="120000"/>
              <a:buFontTx/>
              <a:buBlip>
                <a:blip r:embed="rId3"/>
              </a:buBlip>
              <a:tabLst/>
              <a:defRPr lang="ru-RU" sz="1092" kern="0">
                <a:latin typeface="+mn-lt"/>
              </a:defRPr>
            </a:lvl1pPr>
          </a:lstStyle>
          <a:p>
            <a:pPr>
              <a:lnSpc>
                <a:spcPct val="100000"/>
              </a:lnSpc>
            </a:pPr>
            <a:r>
              <a:rPr lang="ru-RU" kern="0" dirty="0">
                <a:latin typeface="+mj-lt"/>
              </a:rPr>
              <a:t>Текст с треугольными буллитами</a:t>
            </a:r>
          </a:p>
        </p:txBody>
      </p:sp>
      <p:sp>
        <p:nvSpPr>
          <p:cNvPr id="42" name="Text Placeholder 11"/>
          <p:cNvSpPr>
            <a:spLocks noGrp="1"/>
          </p:cNvSpPr>
          <p:nvPr>
            <p:ph type="body" sz="quarter" idx="19" hasCustomPrompt="1"/>
          </p:nvPr>
        </p:nvSpPr>
        <p:spPr>
          <a:xfrm>
            <a:off x="6258281" y="2125878"/>
            <a:ext cx="2202959" cy="92415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092">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Tree>
    <p:extLst>
      <p:ext uri="{BB962C8B-B14F-4D97-AF65-F5344CB8AC3E}">
        <p14:creationId xmlns:p14="http://schemas.microsoft.com/office/powerpoint/2010/main" val="3556069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29" name="Текст 15">
            <a:extLst>
              <a:ext uri="{FF2B5EF4-FFF2-40B4-BE49-F238E27FC236}">
                <a16:creationId xmlns:a16="http://schemas.microsoft.com/office/drawing/2014/main" id="{666145CF-AA57-41EF-8360-1CAD778BF55C}"/>
              </a:ext>
            </a:extLst>
          </p:cNvPr>
          <p:cNvSpPr txBox="1">
            <a:spLocks/>
          </p:cNvSpPr>
          <p:nvPr userDrawn="1"/>
        </p:nvSpPr>
        <p:spPr>
          <a:xfrm>
            <a:off x="565721" y="5379076"/>
            <a:ext cx="2304256" cy="182802"/>
          </a:xfrm>
          <a:prstGeom prst="rect">
            <a:avLst/>
          </a:prstGeom>
        </p:spPr>
        <p:txBody>
          <a:bodyPr anchor="ctr">
            <a:noAutofit/>
          </a:bodyPr>
          <a:lstStyle>
            <a:lvl1pPr marL="0" indent="0" algn="l" defTabSz="914400" rtl="0" eaLnBrk="1" latinLnBrk="0" hangingPunct="1">
              <a:lnSpc>
                <a:spcPct val="100000"/>
              </a:lnSpc>
              <a:spcBef>
                <a:spcPts val="300"/>
              </a:spcBef>
              <a:spcAft>
                <a:spcPts val="200"/>
              </a:spcAft>
              <a:buFontTx/>
              <a:buNone/>
              <a:defRPr sz="1200" kern="1200">
                <a:solidFill>
                  <a:schemeClr val="bg1"/>
                </a:solidFill>
                <a:latin typeface="+mn-lt"/>
                <a:ea typeface="+mn-ea"/>
                <a:cs typeface="+mn-cs"/>
              </a:defRPr>
            </a:lvl1pPr>
            <a:lvl2pPr marL="504000" indent="-252000" algn="l" defTabSz="914400" rtl="0" eaLnBrk="1" latinLnBrk="0" hangingPunct="1">
              <a:lnSpc>
                <a:spcPct val="100000"/>
              </a:lnSpc>
              <a:spcBef>
                <a:spcPts val="300"/>
              </a:spcBef>
              <a:spcAft>
                <a:spcPts val="200"/>
              </a:spcAft>
              <a:buFontTx/>
              <a:buBlip>
                <a:blip r:embed="rId2"/>
              </a:buBlip>
              <a:defRPr sz="2000" kern="1200">
                <a:solidFill>
                  <a:schemeClr val="tx1"/>
                </a:solidFill>
                <a:latin typeface="+mn-lt"/>
                <a:ea typeface="+mn-ea"/>
                <a:cs typeface="+mn-cs"/>
              </a:defRPr>
            </a:lvl2pPr>
            <a:lvl3pPr marL="756000" indent="-252000" algn="l" defTabSz="914400" rtl="0" eaLnBrk="1" latinLnBrk="0" hangingPunct="1">
              <a:lnSpc>
                <a:spcPct val="100000"/>
              </a:lnSpc>
              <a:spcBef>
                <a:spcPts val="300"/>
              </a:spcBef>
              <a:spcAft>
                <a:spcPts val="200"/>
              </a:spcAft>
              <a:buClr>
                <a:srgbClr val="CC0000"/>
              </a:buClr>
              <a:buFont typeface="Arial" pitchFamily="34" charset="0"/>
              <a:buChar char="•"/>
              <a:defRPr sz="1800" kern="1200">
                <a:solidFill>
                  <a:schemeClr val="tx1"/>
                </a:solidFill>
                <a:latin typeface="+mn-lt"/>
                <a:ea typeface="+mn-ea"/>
                <a:cs typeface="+mn-cs"/>
              </a:defRPr>
            </a:lvl3pPr>
            <a:lvl4pPr marL="1008000" indent="-252000" algn="l" defTabSz="914400" rtl="0" eaLnBrk="1" latinLnBrk="0" hangingPunct="1">
              <a:lnSpc>
                <a:spcPct val="100000"/>
              </a:lnSpc>
              <a:spcBef>
                <a:spcPts val="300"/>
              </a:spcBef>
              <a:spcAft>
                <a:spcPts val="200"/>
              </a:spcAft>
              <a:buClr>
                <a:srgbClr val="CC0000"/>
              </a:buClr>
              <a:buFont typeface="Arial" pitchFamily="34" charset="0"/>
              <a:buChar char="•"/>
              <a:defRPr sz="1600" kern="1200">
                <a:solidFill>
                  <a:schemeClr val="tx1"/>
                </a:solidFill>
                <a:latin typeface="+mn-lt"/>
                <a:ea typeface="+mn-ea"/>
                <a:cs typeface="+mn-cs"/>
              </a:defRPr>
            </a:lvl4pPr>
            <a:lvl5pPr marL="1260000" indent="-252000" algn="l" defTabSz="914400" rtl="0" eaLnBrk="1" latinLnBrk="0" hangingPunct="1">
              <a:lnSpc>
                <a:spcPct val="100000"/>
              </a:lnSpc>
              <a:spcBef>
                <a:spcPts val="300"/>
              </a:spcBef>
              <a:spcAft>
                <a:spcPts val="200"/>
              </a:spcAft>
              <a:buClr>
                <a:srgbClr val="CC0000"/>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a:solidFill>
                  <a:schemeClr val="bg1">
                    <a:lumMod val="50000"/>
                  </a:schemeClr>
                </a:solidFill>
              </a:rPr>
              <a:t>Public</a:t>
            </a:r>
            <a:endParaRPr lang="ru-RU" sz="1000">
              <a:solidFill>
                <a:schemeClr val="bg1">
                  <a:lumMod val="50000"/>
                </a:schemeClr>
              </a:solidFill>
            </a:endParaRPr>
          </a:p>
        </p:txBody>
      </p:sp>
      <p:sp>
        <p:nvSpPr>
          <p:cNvPr id="330" name="Номер слайда 3">
            <a:extLst>
              <a:ext uri="{FF2B5EF4-FFF2-40B4-BE49-F238E27FC236}">
                <a16:creationId xmlns:a16="http://schemas.microsoft.com/office/drawing/2014/main" id="{2436BE2D-D2D6-4286-A1F4-6673965FFFC6}"/>
              </a:ext>
            </a:extLst>
          </p:cNvPr>
          <p:cNvSpPr txBox="1">
            <a:spLocks/>
          </p:cNvSpPr>
          <p:nvPr userDrawn="1"/>
        </p:nvSpPr>
        <p:spPr>
          <a:xfrm>
            <a:off x="179512" y="5377780"/>
            <a:ext cx="2133600" cy="192145"/>
          </a:xfrm>
          <a:prstGeom prst="rect">
            <a:avLst/>
          </a:prstGeom>
        </p:spPr>
        <p:txBody>
          <a:bodyPr vert="horz" lIns="91440" tIns="45720" rIns="91440" bIns="45720" rtlCol="0" anchor="ctr"/>
          <a:lstStyle>
            <a:defPPr>
              <a:defRPr lang="ru-RU"/>
            </a:defPPr>
            <a:lvl1pPr marL="0" algn="l" defTabSz="914400" rtl="0" eaLnBrk="1" latinLnBrk="0" hangingPunct="1">
              <a:defRPr sz="1200" b="1"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EC6A09-5378-4443-B254-7019E692EFAD}" type="slidenum">
              <a:rPr lang="ru-RU" sz="1000" b="0" smtClean="0">
                <a:solidFill>
                  <a:schemeClr val="bg1">
                    <a:lumMod val="50000"/>
                  </a:schemeClr>
                </a:solidFill>
              </a:rPr>
              <a:pPr/>
              <a:t>‹#›</a:t>
            </a:fld>
            <a:endParaRPr lang="ru-RU" sz="1000" b="0">
              <a:solidFill>
                <a:schemeClr val="bg1">
                  <a:lumMod val="50000"/>
                </a:schemeClr>
              </a:solidFill>
            </a:endParaRPr>
          </a:p>
        </p:txBody>
      </p:sp>
      <p:sp>
        <p:nvSpPr>
          <p:cNvPr id="4" name="Таблица 3">
            <a:extLst>
              <a:ext uri="{FF2B5EF4-FFF2-40B4-BE49-F238E27FC236}">
                <a16:creationId xmlns:a16="http://schemas.microsoft.com/office/drawing/2014/main" id="{47DB0F21-9554-4C49-A5E7-FEE3D2114377}"/>
              </a:ext>
            </a:extLst>
          </p:cNvPr>
          <p:cNvSpPr>
            <a:spLocks noGrp="1"/>
          </p:cNvSpPr>
          <p:nvPr>
            <p:ph type="tbl" sz="quarter" idx="10"/>
          </p:nvPr>
        </p:nvSpPr>
        <p:spPr>
          <a:xfrm>
            <a:off x="565722" y="1129767"/>
            <a:ext cx="8038727" cy="4047991"/>
          </a:xfrm>
          <a:prstGeom prst="rect">
            <a:avLst/>
          </a:prstGeom>
        </p:spPr>
        <p:txBody>
          <a:bodyPr/>
          <a:lstStyle>
            <a:lvl1pPr marL="54896" indent="0" algn="ctr">
              <a:buNone/>
              <a:defRPr sz="1600">
                <a:solidFill>
                  <a:schemeClr val="bg1">
                    <a:lumMod val="50000"/>
                  </a:schemeClr>
                </a:solidFill>
              </a:defRPr>
            </a:lvl1pPr>
          </a:lstStyle>
          <a:p>
            <a:endParaRPr lang="ru-RU"/>
          </a:p>
        </p:txBody>
      </p:sp>
      <p:sp>
        <p:nvSpPr>
          <p:cNvPr id="9" name="Title Placeholder 1">
            <a:extLst>
              <a:ext uri="{FF2B5EF4-FFF2-40B4-BE49-F238E27FC236}">
                <a16:creationId xmlns:a16="http://schemas.microsoft.com/office/drawing/2014/main" id="{2AA22BFA-5921-4551-A410-9EC62C7344AD}"/>
              </a:ext>
            </a:extLst>
          </p:cNvPr>
          <p:cNvSpPr>
            <a:spLocks noGrp="1"/>
          </p:cNvSpPr>
          <p:nvPr>
            <p:ph type="title" hasCustomPrompt="1"/>
          </p:nvPr>
        </p:nvSpPr>
        <p:spPr>
          <a:xfrm>
            <a:off x="565722" y="301331"/>
            <a:ext cx="7050394" cy="828436"/>
          </a:xfrm>
          <a:prstGeom prst="rect">
            <a:avLst/>
          </a:prstGeom>
        </p:spPr>
        <p:txBody>
          <a:bodyPr vert="horz" lIns="91440" tIns="45720" rIns="91440" bIns="45720" rtlCol="0" anchor="t">
            <a:normAutofit/>
          </a:bodyPr>
          <a:lstStyle>
            <a:lvl1pPr>
              <a:defRPr sz="2400">
                <a:solidFill>
                  <a:srgbClr val="333333"/>
                </a:solidFill>
              </a:defRPr>
            </a:lvl1pPr>
          </a:lstStyle>
          <a:p>
            <a:r>
              <a:rPr lang="ru-RU"/>
              <a:t>Заголовок например</a:t>
            </a:r>
          </a:p>
        </p:txBody>
      </p:sp>
      <p:pic>
        <p:nvPicPr>
          <p:cNvPr id="10" name="Рисунок 9">
            <a:extLst>
              <a:ext uri="{FF2B5EF4-FFF2-40B4-BE49-F238E27FC236}">
                <a16:creationId xmlns:a16="http://schemas.microsoft.com/office/drawing/2014/main" id="{39CDD4AE-09B0-439A-9ACC-7A4D56A449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4473" y="208313"/>
            <a:ext cx="570017" cy="488948"/>
          </a:xfrm>
          <a:prstGeom prst="rect">
            <a:avLst/>
          </a:prstGeom>
        </p:spPr>
      </p:pic>
      <p:sp>
        <p:nvSpPr>
          <p:cNvPr id="8" name="Текст 15">
            <a:extLst>
              <a:ext uri="{FF2B5EF4-FFF2-40B4-BE49-F238E27FC236}">
                <a16:creationId xmlns:a16="http://schemas.microsoft.com/office/drawing/2014/main" id="{96435F49-D2AB-4059-A1B8-318D9DAE6E37}"/>
              </a:ext>
            </a:extLst>
          </p:cNvPr>
          <p:cNvSpPr txBox="1">
            <a:spLocks/>
          </p:cNvSpPr>
          <p:nvPr userDrawn="1"/>
        </p:nvSpPr>
        <p:spPr>
          <a:xfrm>
            <a:off x="5868144" y="5313697"/>
            <a:ext cx="3096344" cy="304111"/>
          </a:xfrm>
          <a:prstGeom prst="rect">
            <a:avLst/>
          </a:prstGeom>
        </p:spPr>
        <p:txBody>
          <a:bodyPr anchor="ctr">
            <a:noAutofit/>
          </a:bodyPr>
          <a:lstStyle>
            <a:lvl1pPr marL="0" indent="0" algn="r" defTabSz="914400" rtl="0" eaLnBrk="1" latinLnBrk="0" hangingPunct="1">
              <a:lnSpc>
                <a:spcPct val="100000"/>
              </a:lnSpc>
              <a:spcBef>
                <a:spcPts val="300"/>
              </a:spcBef>
              <a:spcAft>
                <a:spcPts val="200"/>
              </a:spcAft>
              <a:buFontTx/>
              <a:buNone/>
              <a:defRPr sz="1200" kern="1200" baseline="0">
                <a:solidFill>
                  <a:schemeClr val="bg1"/>
                </a:solidFill>
                <a:latin typeface="+mn-lt"/>
                <a:ea typeface="+mn-ea"/>
                <a:cs typeface="+mn-cs"/>
              </a:defRPr>
            </a:lvl1pPr>
            <a:lvl2pPr marL="504000" indent="-252000" algn="l" defTabSz="914400" rtl="0" eaLnBrk="1" latinLnBrk="0" hangingPunct="1">
              <a:lnSpc>
                <a:spcPct val="100000"/>
              </a:lnSpc>
              <a:spcBef>
                <a:spcPts val="300"/>
              </a:spcBef>
              <a:spcAft>
                <a:spcPts val="200"/>
              </a:spcAft>
              <a:buFontTx/>
              <a:buBlip>
                <a:blip r:embed="rId2"/>
              </a:buBlip>
              <a:defRPr sz="2000" kern="1200">
                <a:solidFill>
                  <a:schemeClr val="tx1"/>
                </a:solidFill>
                <a:latin typeface="+mn-lt"/>
                <a:ea typeface="+mn-ea"/>
                <a:cs typeface="+mn-cs"/>
              </a:defRPr>
            </a:lvl2pPr>
            <a:lvl3pPr marL="756000" indent="-252000" algn="l" defTabSz="914400" rtl="0" eaLnBrk="1" latinLnBrk="0" hangingPunct="1">
              <a:lnSpc>
                <a:spcPct val="100000"/>
              </a:lnSpc>
              <a:spcBef>
                <a:spcPts val="300"/>
              </a:spcBef>
              <a:spcAft>
                <a:spcPts val="200"/>
              </a:spcAft>
              <a:buClr>
                <a:srgbClr val="CC0000"/>
              </a:buClr>
              <a:buFont typeface="Arial" pitchFamily="34" charset="0"/>
              <a:buChar char="•"/>
              <a:defRPr sz="1800" kern="1200">
                <a:solidFill>
                  <a:schemeClr val="tx1"/>
                </a:solidFill>
                <a:latin typeface="+mn-lt"/>
                <a:ea typeface="+mn-ea"/>
                <a:cs typeface="+mn-cs"/>
              </a:defRPr>
            </a:lvl3pPr>
            <a:lvl4pPr marL="1008000" indent="-252000" algn="l" defTabSz="914400" rtl="0" eaLnBrk="1" latinLnBrk="0" hangingPunct="1">
              <a:lnSpc>
                <a:spcPct val="100000"/>
              </a:lnSpc>
              <a:spcBef>
                <a:spcPts val="300"/>
              </a:spcBef>
              <a:spcAft>
                <a:spcPts val="200"/>
              </a:spcAft>
              <a:buClr>
                <a:srgbClr val="CC0000"/>
              </a:buClr>
              <a:buFont typeface="Arial" pitchFamily="34" charset="0"/>
              <a:buChar char="•"/>
              <a:defRPr sz="1600" kern="1200">
                <a:solidFill>
                  <a:schemeClr val="tx1"/>
                </a:solidFill>
                <a:latin typeface="+mn-lt"/>
                <a:ea typeface="+mn-ea"/>
                <a:cs typeface="+mn-cs"/>
              </a:defRPr>
            </a:lvl4pPr>
            <a:lvl5pPr marL="1260000" indent="-252000" algn="l" defTabSz="914400" rtl="0" eaLnBrk="1" latinLnBrk="0" hangingPunct="1">
              <a:lnSpc>
                <a:spcPct val="100000"/>
              </a:lnSpc>
              <a:spcBef>
                <a:spcPts val="300"/>
              </a:spcBef>
              <a:spcAft>
                <a:spcPts val="200"/>
              </a:spcAft>
              <a:buClr>
                <a:srgbClr val="CC0000"/>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r>
              <a:rPr lang="en-US" sz="1000" kern="1200" baseline="0">
                <a:solidFill>
                  <a:schemeClr val="bg1">
                    <a:lumMod val="50000"/>
                  </a:schemeClr>
                </a:solidFill>
                <a:effectLst/>
                <a:latin typeface="+mn-lt"/>
                <a:ea typeface="+mn-ea"/>
                <a:cs typeface="+mn-cs"/>
              </a:rPr>
              <a:t>© LLC GDC Services</a:t>
            </a:r>
            <a:r>
              <a:rPr lang="ru-RU" sz="1000" kern="1200" baseline="0">
                <a:solidFill>
                  <a:schemeClr val="bg1">
                    <a:lumMod val="50000"/>
                  </a:schemeClr>
                </a:solidFill>
                <a:effectLst/>
                <a:latin typeface="+mn-lt"/>
                <a:ea typeface="+mn-ea"/>
                <a:cs typeface="+mn-cs"/>
              </a:rPr>
              <a:t> 2020</a:t>
            </a:r>
            <a:endParaRPr lang="en-US" sz="1000">
              <a:solidFill>
                <a:schemeClr val="bg1">
                  <a:lumMod val="50000"/>
                </a:schemeClr>
              </a:solidFill>
            </a:endParaRPr>
          </a:p>
        </p:txBody>
      </p:sp>
    </p:spTree>
    <p:extLst>
      <p:ext uri="{BB962C8B-B14F-4D97-AF65-F5344CB8AC3E}">
        <p14:creationId xmlns:p14="http://schemas.microsoft.com/office/powerpoint/2010/main" val="1316974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Разбивочный слайд">
    <p:spTree>
      <p:nvGrpSpPr>
        <p:cNvPr id="1" name=""/>
        <p:cNvGrpSpPr/>
        <p:nvPr/>
      </p:nvGrpSpPr>
      <p:grpSpPr>
        <a:xfrm>
          <a:off x="0" y="0"/>
          <a:ext cx="0" cy="0"/>
          <a:chOff x="0" y="0"/>
          <a:chExt cx="0" cy="0"/>
        </a:xfrm>
      </p:grpSpPr>
      <p:sp>
        <p:nvSpPr>
          <p:cNvPr id="36" name="object 2"/>
          <p:cNvSpPr/>
          <p:nvPr userDrawn="1"/>
        </p:nvSpPr>
        <p:spPr>
          <a:xfrm>
            <a:off x="0" y="0"/>
            <a:ext cx="9144000" cy="5714599"/>
          </a:xfrm>
          <a:prstGeom prst="rect">
            <a:avLst/>
          </a:prstGeom>
          <a:blipFill>
            <a:blip r:embed="rId2" cstate="print"/>
            <a:stretch>
              <a:fillRect/>
            </a:stretch>
          </a:blipFill>
        </p:spPr>
        <p:txBody>
          <a:bodyPr wrap="square" lIns="0" tIns="0" rIns="0" bIns="0" rtlCol="0"/>
          <a:lstStyle/>
          <a:p>
            <a:endParaRPr sz="387">
              <a:latin typeface="+mj-lt"/>
            </a:endParaRPr>
          </a:p>
        </p:txBody>
      </p:sp>
      <p:grpSp>
        <p:nvGrpSpPr>
          <p:cNvPr id="4" name="Группа 32"/>
          <p:cNvGrpSpPr/>
          <p:nvPr userDrawn="1"/>
        </p:nvGrpSpPr>
        <p:grpSpPr>
          <a:xfrm>
            <a:off x="0" y="0"/>
            <a:ext cx="5155653" cy="4321533"/>
            <a:chOff x="0" y="0"/>
            <a:chExt cx="11335275" cy="8551833"/>
          </a:xfrm>
        </p:grpSpPr>
        <p:sp>
          <p:nvSpPr>
            <p:cNvPr id="5"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sz="387">
                <a:latin typeface="+mj-lt"/>
              </a:endParaRPr>
            </a:p>
          </p:txBody>
        </p:sp>
        <p:sp>
          <p:nvSpPr>
            <p:cNvPr id="6"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sz="387">
                <a:latin typeface="+mj-lt"/>
              </a:endParaRPr>
            </a:p>
          </p:txBody>
        </p:sp>
        <p:sp>
          <p:nvSpPr>
            <p:cNvPr id="7"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sz="387">
                <a:latin typeface="+mj-lt"/>
              </a:endParaRPr>
            </a:p>
          </p:txBody>
        </p:sp>
        <p:sp>
          <p:nvSpPr>
            <p:cNvPr id="8"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sz="387">
                <a:latin typeface="+mj-lt"/>
              </a:endParaRPr>
            </a:p>
          </p:txBody>
        </p:sp>
        <p:sp>
          <p:nvSpPr>
            <p:cNvPr id="9"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sz="387">
                <a:latin typeface="+mj-lt"/>
              </a:endParaRPr>
            </a:p>
          </p:txBody>
        </p:sp>
        <p:sp>
          <p:nvSpPr>
            <p:cNvPr id="10"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sz="387">
                <a:latin typeface="+mj-lt"/>
              </a:endParaRPr>
            </a:p>
          </p:txBody>
        </p:sp>
        <p:sp>
          <p:nvSpPr>
            <p:cNvPr id="11"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latin typeface="+mj-lt"/>
              </a:endParaRPr>
            </a:p>
          </p:txBody>
        </p:sp>
        <p:sp>
          <p:nvSpPr>
            <p:cNvPr id="12"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latin typeface="+mj-lt"/>
              </a:endParaRPr>
            </a:p>
          </p:txBody>
        </p:sp>
        <p:sp>
          <p:nvSpPr>
            <p:cNvPr id="13"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latin typeface="+mj-lt"/>
              </a:endParaRPr>
            </a:p>
          </p:txBody>
        </p:sp>
        <p:sp>
          <p:nvSpPr>
            <p:cNvPr id="14"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latin typeface="+mj-lt"/>
              </a:endParaRPr>
            </a:p>
          </p:txBody>
        </p:sp>
        <p:sp>
          <p:nvSpPr>
            <p:cNvPr id="15"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sz="387">
                <a:latin typeface="+mj-lt"/>
              </a:endParaRPr>
            </a:p>
          </p:txBody>
        </p:sp>
        <p:sp>
          <p:nvSpPr>
            <p:cNvPr id="16"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latin typeface="+mj-lt"/>
              </a:endParaRPr>
            </a:p>
          </p:txBody>
        </p:sp>
        <p:sp>
          <p:nvSpPr>
            <p:cNvPr id="17"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sz="387">
                <a:latin typeface="+mj-lt"/>
              </a:endParaRPr>
            </a:p>
          </p:txBody>
        </p:sp>
        <p:sp>
          <p:nvSpPr>
            <p:cNvPr id="18"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latin typeface="+mj-lt"/>
              </a:endParaRPr>
            </a:p>
          </p:txBody>
        </p:sp>
        <p:sp>
          <p:nvSpPr>
            <p:cNvPr id="19"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sz="387">
                <a:latin typeface="+mj-lt"/>
              </a:endParaRPr>
            </a:p>
          </p:txBody>
        </p:sp>
        <p:sp>
          <p:nvSpPr>
            <p:cNvPr id="20"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sz="387">
                <a:latin typeface="+mj-lt"/>
              </a:endParaRPr>
            </a:p>
          </p:txBody>
        </p:sp>
        <p:sp>
          <p:nvSpPr>
            <p:cNvPr id="21"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sz="387">
                <a:latin typeface="+mj-lt"/>
              </a:endParaRPr>
            </a:p>
          </p:txBody>
        </p:sp>
        <p:sp>
          <p:nvSpPr>
            <p:cNvPr id="22"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sz="387">
                <a:latin typeface="+mj-lt"/>
              </a:endParaRPr>
            </a:p>
          </p:txBody>
        </p:sp>
        <p:sp>
          <p:nvSpPr>
            <p:cNvPr id="23"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sz="387">
                <a:latin typeface="+mj-lt"/>
              </a:endParaRPr>
            </a:p>
          </p:txBody>
        </p:sp>
        <p:sp>
          <p:nvSpPr>
            <p:cNvPr id="24"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latin typeface="+mj-lt"/>
              </a:endParaRPr>
            </a:p>
          </p:txBody>
        </p:sp>
        <p:sp>
          <p:nvSpPr>
            <p:cNvPr id="25"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sz="387">
                <a:latin typeface="+mj-lt"/>
              </a:endParaRPr>
            </a:p>
          </p:txBody>
        </p:sp>
        <p:sp>
          <p:nvSpPr>
            <p:cNvPr id="26"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sz="387">
                <a:latin typeface="+mj-lt"/>
              </a:endParaRPr>
            </a:p>
          </p:txBody>
        </p:sp>
        <p:sp>
          <p:nvSpPr>
            <p:cNvPr id="27"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sz="387">
                <a:latin typeface="+mj-lt"/>
              </a:endParaRPr>
            </a:p>
          </p:txBody>
        </p:sp>
        <p:sp>
          <p:nvSpPr>
            <p:cNvPr id="28"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sz="387">
                <a:latin typeface="+mj-lt"/>
              </a:endParaRPr>
            </a:p>
          </p:txBody>
        </p:sp>
      </p:grpSp>
      <p:sp>
        <p:nvSpPr>
          <p:cNvPr id="2" name="Title 1"/>
          <p:cNvSpPr>
            <a:spLocks noGrp="1"/>
          </p:cNvSpPr>
          <p:nvPr>
            <p:ph type="title" hasCustomPrompt="1"/>
          </p:nvPr>
        </p:nvSpPr>
        <p:spPr>
          <a:xfrm>
            <a:off x="781084" y="923864"/>
            <a:ext cx="2433698" cy="1471559"/>
          </a:xfrm>
          <a:prstGeom prst="rect">
            <a:avLst/>
          </a:prstGeom>
        </p:spPr>
        <p:txBody>
          <a:bodyPr/>
          <a:lstStyle>
            <a:lvl1pPr marL="5776" algn="l" defTabSz="415869" rtl="0" eaLnBrk="1" latinLnBrk="0" hangingPunct="1">
              <a:spcBef>
                <a:spcPts val="25"/>
              </a:spcBef>
              <a:defRPr lang="ru-RU" sz="2229" b="0" i="0" kern="0" cap="all" spc="20" baseline="0" dirty="0">
                <a:solidFill>
                  <a:srgbClr val="FFFFFF"/>
                </a:solidFill>
                <a:latin typeface="+mj-lt"/>
                <a:ea typeface="Roboto Cn" pitchFamily="2" charset="0"/>
                <a:cs typeface="Arial Narrow"/>
              </a:defRPr>
            </a:lvl1pPr>
          </a:lstStyle>
          <a:p>
            <a:r>
              <a:rPr lang="ru-RU" dirty="0"/>
              <a:t>разбивочный </a:t>
            </a:r>
            <a:br>
              <a:rPr lang="ru-RU" dirty="0"/>
            </a:br>
            <a:r>
              <a:rPr lang="ru-RU" dirty="0"/>
              <a:t>слайд</a:t>
            </a:r>
          </a:p>
        </p:txBody>
      </p:sp>
      <p:sp>
        <p:nvSpPr>
          <p:cNvPr id="37" name="Text Placeholder 38"/>
          <p:cNvSpPr>
            <a:spLocks noGrp="1"/>
          </p:cNvSpPr>
          <p:nvPr>
            <p:ph type="body" sz="quarter" idx="10" hasCustomPrompt="1"/>
          </p:nvPr>
        </p:nvSpPr>
        <p:spPr>
          <a:xfrm>
            <a:off x="781084" y="555784"/>
            <a:ext cx="1781852" cy="292778"/>
          </a:xfrm>
          <a:prstGeom prst="rect">
            <a:avLst/>
          </a:prstGeom>
        </p:spPr>
        <p:txBody>
          <a:bodyPr anchor="ctr"/>
          <a:lstStyle>
            <a:lvl1pPr marL="5776">
              <a:lnSpc>
                <a:spcPct val="100000"/>
              </a:lnSpc>
              <a:defRPr lang="ru-RU" sz="637" spc="66" dirty="0">
                <a:solidFill>
                  <a:srgbClr val="FFFFFF"/>
                </a:solidFill>
                <a:ea typeface="Roboto Cn" pitchFamily="2" charset="0"/>
                <a:cs typeface="Arial Narrow"/>
              </a:defRPr>
            </a:lvl1pPr>
          </a:lstStyle>
          <a:p>
            <a:pPr marL="12700">
              <a:lnSpc>
                <a:spcPct val="100000"/>
              </a:lnSpc>
            </a:pPr>
            <a:r>
              <a:rPr lang="ru-RU" sz="819" spc="66" dirty="0">
                <a:solidFill>
                  <a:srgbClr val="FFFFFF"/>
                </a:solidFill>
                <a:latin typeface="+mj-lt"/>
                <a:ea typeface="Roboto Cn" pitchFamily="2" charset="0"/>
                <a:cs typeface="Arial Narrow"/>
              </a:rPr>
              <a:t>Раздел</a:t>
            </a:r>
            <a:endParaRPr lang="ru-RU" sz="819" dirty="0">
              <a:latin typeface="+mj-lt"/>
              <a:ea typeface="Roboto Cn" pitchFamily="2" charset="0"/>
              <a:cs typeface="Arial Narrow"/>
            </a:endParaRPr>
          </a:p>
        </p:txBody>
      </p:sp>
    </p:spTree>
    <p:extLst>
      <p:ext uri="{BB962C8B-B14F-4D97-AF65-F5344CB8AC3E}">
        <p14:creationId xmlns:p14="http://schemas.microsoft.com/office/powerpoint/2010/main" val="156781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лайд 4">
    <p:bg>
      <p:bgPr>
        <a:solidFill>
          <a:schemeClr val="accent2"/>
        </a:solidFill>
        <a:effectLst/>
      </p:bgPr>
    </p:bg>
    <p:spTree>
      <p:nvGrpSpPr>
        <p:cNvPr id="1" name=""/>
        <p:cNvGrpSpPr/>
        <p:nvPr/>
      </p:nvGrpSpPr>
      <p:grpSpPr>
        <a:xfrm>
          <a:off x="0" y="0"/>
          <a:ext cx="0" cy="0"/>
          <a:chOff x="0" y="0"/>
          <a:chExt cx="0" cy="0"/>
        </a:xfrm>
      </p:grpSpPr>
      <p:grpSp>
        <p:nvGrpSpPr>
          <p:cNvPr id="62" name="Группа 61">
            <a:extLst>
              <a:ext uri="{FF2B5EF4-FFF2-40B4-BE49-F238E27FC236}">
                <a16:creationId xmlns:a16="http://schemas.microsoft.com/office/drawing/2014/main" id="{1720CD17-4F4C-49A8-924F-807C0AC4B2B5}"/>
              </a:ext>
            </a:extLst>
          </p:cNvPr>
          <p:cNvGrpSpPr/>
          <p:nvPr userDrawn="1"/>
        </p:nvGrpSpPr>
        <p:grpSpPr>
          <a:xfrm>
            <a:off x="2122221" y="-1393"/>
            <a:ext cx="7021449" cy="5713962"/>
            <a:chOff x="4665939" y="-2756"/>
            <a:chExt cx="15437435" cy="11307296"/>
          </a:xfrm>
          <a:solidFill>
            <a:schemeClr val="accent3"/>
          </a:solidFill>
        </p:grpSpPr>
        <p:sp>
          <p:nvSpPr>
            <p:cNvPr id="63" name="Полилиния: фигура 62">
              <a:extLst>
                <a:ext uri="{FF2B5EF4-FFF2-40B4-BE49-F238E27FC236}">
                  <a16:creationId xmlns:a16="http://schemas.microsoft.com/office/drawing/2014/main" id="{7E975422-C03F-4672-BCCF-8165B0330C0C}"/>
                </a:ext>
              </a:extLst>
            </p:cNvPr>
            <p:cNvSpPr/>
            <p:nvPr userDrawn="1"/>
          </p:nvSpPr>
          <p:spPr>
            <a:xfrm>
              <a:off x="6221424"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65" name="Полилиния: фигура 64">
              <a:extLst>
                <a:ext uri="{FF2B5EF4-FFF2-40B4-BE49-F238E27FC236}">
                  <a16:creationId xmlns:a16="http://schemas.microsoft.com/office/drawing/2014/main" id="{18EF9186-BC42-43F8-BCE0-6026653B9C22}"/>
                </a:ext>
              </a:extLst>
            </p:cNvPr>
            <p:cNvSpPr/>
            <p:nvPr userDrawn="1"/>
          </p:nvSpPr>
          <p:spPr>
            <a:xfrm>
              <a:off x="9333417"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sp>
          <p:nvSpPr>
            <p:cNvPr id="66" name="Полилиния: фигура 65">
              <a:extLst>
                <a:ext uri="{FF2B5EF4-FFF2-40B4-BE49-F238E27FC236}">
                  <a16:creationId xmlns:a16="http://schemas.microsoft.com/office/drawing/2014/main" id="{5214BBB8-0C00-425B-95D1-23D5399C99C5}"/>
                </a:ext>
              </a:extLst>
            </p:cNvPr>
            <p:cNvSpPr/>
            <p:nvPr userDrawn="1"/>
          </p:nvSpPr>
          <p:spPr>
            <a:xfrm>
              <a:off x="6222008" y="7534763"/>
              <a:ext cx="3111406" cy="1884816"/>
            </a:xfrm>
            <a:custGeom>
              <a:avLst/>
              <a:gdLst>
                <a:gd name="connsiteX0" fmla="*/ 484751 w 969366"/>
                <a:gd name="connsiteY0" fmla="*/ 587220 h 587219"/>
                <a:gd name="connsiteX1" fmla="*/ 969366 w 969366"/>
                <a:gd name="connsiteY1" fmla="*/ 0 h 587219"/>
                <a:gd name="connsiteX2" fmla="*/ 0 w 969366"/>
                <a:gd name="connsiteY2" fmla="*/ 228 h 587219"/>
              </a:gdLst>
              <a:ahLst/>
              <a:cxnLst>
                <a:cxn ang="0">
                  <a:pos x="connsiteX0" y="connsiteY0"/>
                </a:cxn>
                <a:cxn ang="0">
                  <a:pos x="connsiteX1" y="connsiteY1"/>
                </a:cxn>
                <a:cxn ang="0">
                  <a:pos x="connsiteX2" y="connsiteY2"/>
                </a:cxn>
              </a:cxnLst>
              <a:rect l="l" t="t" r="r" b="b"/>
              <a:pathLst>
                <a:path w="969366" h="587219">
                  <a:moveTo>
                    <a:pt x="484751"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67" name="Полилиния: фигура 66">
              <a:extLst>
                <a:ext uri="{FF2B5EF4-FFF2-40B4-BE49-F238E27FC236}">
                  <a16:creationId xmlns:a16="http://schemas.microsoft.com/office/drawing/2014/main" id="{88D30B76-809C-4B68-936C-3AB92B1CC4E2}"/>
                </a:ext>
              </a:extLst>
            </p:cNvPr>
            <p:cNvSpPr/>
            <p:nvPr userDrawn="1"/>
          </p:nvSpPr>
          <p:spPr>
            <a:xfrm>
              <a:off x="4665939"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69" name="Полилиния: фигура 68">
              <a:extLst>
                <a:ext uri="{FF2B5EF4-FFF2-40B4-BE49-F238E27FC236}">
                  <a16:creationId xmlns:a16="http://schemas.microsoft.com/office/drawing/2014/main" id="{FE705C48-AB32-42B0-B377-46485712C23B}"/>
                </a:ext>
              </a:extLst>
            </p:cNvPr>
            <p:cNvSpPr/>
            <p:nvPr userDrawn="1"/>
          </p:nvSpPr>
          <p:spPr>
            <a:xfrm>
              <a:off x="10888685" y="5650236"/>
              <a:ext cx="3111406" cy="1884961"/>
            </a:xfrm>
            <a:custGeom>
              <a:avLst/>
              <a:gdLst>
                <a:gd name="connsiteX0" fmla="*/ 484797 w 969366"/>
                <a:gd name="connsiteY0" fmla="*/ 587265 h 587264"/>
                <a:gd name="connsiteX1" fmla="*/ 969366 w 969366"/>
                <a:gd name="connsiteY1" fmla="*/ 0 h 587264"/>
                <a:gd name="connsiteX2" fmla="*/ 0 w 969366"/>
                <a:gd name="connsiteY2" fmla="*/ 228 h 587264"/>
              </a:gdLst>
              <a:ahLst/>
              <a:cxnLst>
                <a:cxn ang="0">
                  <a:pos x="connsiteX0" y="connsiteY0"/>
                </a:cxn>
                <a:cxn ang="0">
                  <a:pos x="connsiteX1" y="connsiteY1"/>
                </a:cxn>
                <a:cxn ang="0">
                  <a:pos x="connsiteX2" y="connsiteY2"/>
                </a:cxn>
              </a:cxnLst>
              <a:rect l="l" t="t" r="r" b="b"/>
              <a:pathLst>
                <a:path w="969366" h="587264">
                  <a:moveTo>
                    <a:pt x="484797" y="587265"/>
                  </a:moveTo>
                  <a:lnTo>
                    <a:pt x="969366" y="0"/>
                  </a:lnTo>
                  <a:lnTo>
                    <a:pt x="0" y="228"/>
                  </a:lnTo>
                  <a:close/>
                </a:path>
              </a:pathLst>
            </a:custGeom>
            <a:grpFill/>
            <a:ln w="4555" cap="flat">
              <a:noFill/>
              <a:prstDash val="solid"/>
              <a:miter/>
            </a:ln>
          </p:spPr>
          <p:txBody>
            <a:bodyPr rtlCol="0" anchor="ctr"/>
            <a:lstStyle/>
            <a:p>
              <a:endParaRPr lang="ru-RU" sz="387"/>
            </a:p>
          </p:txBody>
        </p:sp>
        <p:sp>
          <p:nvSpPr>
            <p:cNvPr id="70" name="Полилиния: фигура 69">
              <a:extLst>
                <a:ext uri="{FF2B5EF4-FFF2-40B4-BE49-F238E27FC236}">
                  <a16:creationId xmlns:a16="http://schemas.microsoft.com/office/drawing/2014/main" id="{C027E991-860D-44D5-B309-85DF089607D8}"/>
                </a:ext>
              </a:extLst>
            </p:cNvPr>
            <p:cNvSpPr/>
            <p:nvPr userDrawn="1"/>
          </p:nvSpPr>
          <p:spPr>
            <a:xfrm>
              <a:off x="12444754" y="3765712"/>
              <a:ext cx="3111262" cy="1884816"/>
            </a:xfrm>
            <a:custGeom>
              <a:avLst/>
              <a:gdLst>
                <a:gd name="connsiteX0" fmla="*/ 484752 w 969321"/>
                <a:gd name="connsiteY0" fmla="*/ 587220 h 587219"/>
                <a:gd name="connsiteX1" fmla="*/ 969321 w 969321"/>
                <a:gd name="connsiteY1" fmla="*/ 0 h 587219"/>
                <a:gd name="connsiteX2" fmla="*/ 0 w 969321"/>
                <a:gd name="connsiteY2" fmla="*/ 228 h 587219"/>
              </a:gdLst>
              <a:ahLst/>
              <a:cxnLst>
                <a:cxn ang="0">
                  <a:pos x="connsiteX0" y="connsiteY0"/>
                </a:cxn>
                <a:cxn ang="0">
                  <a:pos x="connsiteX1" y="connsiteY1"/>
                </a:cxn>
                <a:cxn ang="0">
                  <a:pos x="connsiteX2" y="connsiteY2"/>
                </a:cxn>
              </a:cxnLst>
              <a:rect l="l" t="t" r="r" b="b"/>
              <a:pathLst>
                <a:path w="969321" h="587219">
                  <a:moveTo>
                    <a:pt x="484752" y="587220"/>
                  </a:moveTo>
                  <a:lnTo>
                    <a:pt x="969321" y="0"/>
                  </a:lnTo>
                  <a:lnTo>
                    <a:pt x="0" y="228"/>
                  </a:lnTo>
                  <a:close/>
                </a:path>
              </a:pathLst>
            </a:custGeom>
            <a:grpFill/>
            <a:ln w="4555" cap="flat">
              <a:noFill/>
              <a:prstDash val="solid"/>
              <a:miter/>
            </a:ln>
          </p:spPr>
          <p:txBody>
            <a:bodyPr rtlCol="0" anchor="ctr"/>
            <a:lstStyle/>
            <a:p>
              <a:endParaRPr lang="ru-RU" sz="387"/>
            </a:p>
          </p:txBody>
        </p:sp>
        <p:sp>
          <p:nvSpPr>
            <p:cNvPr id="71" name="Полилиния: фигура 70">
              <a:extLst>
                <a:ext uri="{FF2B5EF4-FFF2-40B4-BE49-F238E27FC236}">
                  <a16:creationId xmlns:a16="http://schemas.microsoft.com/office/drawing/2014/main" id="{2FF0DB4C-4B21-493C-A238-AD73406975F9}"/>
                </a:ext>
              </a:extLst>
            </p:cNvPr>
            <p:cNvSpPr/>
            <p:nvPr userDrawn="1"/>
          </p:nvSpPr>
          <p:spPr>
            <a:xfrm>
              <a:off x="14000676"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73" name="Полилиния: фигура 72">
              <a:extLst>
                <a:ext uri="{FF2B5EF4-FFF2-40B4-BE49-F238E27FC236}">
                  <a16:creationId xmlns:a16="http://schemas.microsoft.com/office/drawing/2014/main" id="{55AEBD3D-16BD-4701-815E-836226EC4FCC}"/>
                </a:ext>
              </a:extLst>
            </p:cNvPr>
            <p:cNvSpPr/>
            <p:nvPr userDrawn="1"/>
          </p:nvSpPr>
          <p:spPr>
            <a:xfrm>
              <a:off x="7777276"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4" name="Полилиния: фигура 73">
              <a:extLst>
                <a:ext uri="{FF2B5EF4-FFF2-40B4-BE49-F238E27FC236}">
                  <a16:creationId xmlns:a16="http://schemas.microsoft.com/office/drawing/2014/main" id="{F243DBC4-AF3D-455F-A70D-A724F93A735D}"/>
                </a:ext>
              </a:extLst>
            </p:cNvPr>
            <p:cNvSpPr/>
            <p:nvPr userDrawn="1"/>
          </p:nvSpPr>
          <p:spPr>
            <a:xfrm>
              <a:off x="18672760" y="-2655"/>
              <a:ext cx="1430614" cy="1732660"/>
            </a:xfrm>
            <a:custGeom>
              <a:avLst/>
              <a:gdLst>
                <a:gd name="connsiteX0" fmla="*/ 1430614 w 1430614"/>
                <a:gd name="connsiteY0" fmla="*/ 0 h 1732660"/>
                <a:gd name="connsiteX1" fmla="*/ 1430614 w 1430614"/>
                <a:gd name="connsiteY1" fmla="*/ 1732660 h 1732660"/>
                <a:gd name="connsiteX2" fmla="*/ 0 w 1430614"/>
                <a:gd name="connsiteY2" fmla="*/ 336 h 1732660"/>
              </a:gdLst>
              <a:ahLst/>
              <a:cxnLst>
                <a:cxn ang="0">
                  <a:pos x="connsiteX0" y="connsiteY0"/>
                </a:cxn>
                <a:cxn ang="0">
                  <a:pos x="connsiteX1" y="connsiteY1"/>
                </a:cxn>
                <a:cxn ang="0">
                  <a:pos x="connsiteX2" y="connsiteY2"/>
                </a:cxn>
              </a:cxnLst>
              <a:rect l="l" t="t" r="r" b="b"/>
              <a:pathLst>
                <a:path w="1430614" h="1732660">
                  <a:moveTo>
                    <a:pt x="1430614" y="0"/>
                  </a:moveTo>
                  <a:lnTo>
                    <a:pt x="1430614" y="1732660"/>
                  </a:lnTo>
                  <a:lnTo>
                    <a:pt x="0" y="336"/>
                  </a:lnTo>
                  <a:close/>
                </a:path>
              </a:pathLst>
            </a:custGeom>
            <a:grpFill/>
            <a:ln w="4555" cap="flat">
              <a:noFill/>
              <a:prstDash val="solid"/>
              <a:miter/>
            </a:ln>
          </p:spPr>
          <p:txBody>
            <a:bodyPr wrap="square" rtlCol="0" anchor="ctr">
              <a:noAutofit/>
            </a:bodyPr>
            <a:lstStyle/>
            <a:p>
              <a:endParaRPr lang="ru-RU" sz="387"/>
            </a:p>
          </p:txBody>
        </p:sp>
        <p:sp>
          <p:nvSpPr>
            <p:cNvPr id="75" name="Полилиния: фигура 74">
              <a:extLst>
                <a:ext uri="{FF2B5EF4-FFF2-40B4-BE49-F238E27FC236}">
                  <a16:creationId xmlns:a16="http://schemas.microsoft.com/office/drawing/2014/main" id="{90E79F15-3D9E-4785-AA8F-1899479469E1}"/>
                </a:ext>
              </a:extLst>
            </p:cNvPr>
            <p:cNvSpPr/>
            <p:nvPr userDrawn="1"/>
          </p:nvSpPr>
          <p:spPr>
            <a:xfrm>
              <a:off x="14004844" y="3766440"/>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76" name="Полилиния: фигура 75">
              <a:extLst>
                <a:ext uri="{FF2B5EF4-FFF2-40B4-BE49-F238E27FC236}">
                  <a16:creationId xmlns:a16="http://schemas.microsoft.com/office/drawing/2014/main" id="{588F4DE6-75CE-4B46-A8D5-4F00F0481A27}"/>
                </a:ext>
              </a:extLst>
            </p:cNvPr>
            <p:cNvSpPr/>
            <p:nvPr userDrawn="1"/>
          </p:nvSpPr>
          <p:spPr>
            <a:xfrm>
              <a:off x="17116836" y="1881214"/>
              <a:ext cx="2986538" cy="1884789"/>
            </a:xfrm>
            <a:custGeom>
              <a:avLst/>
              <a:gdLst>
                <a:gd name="connsiteX0" fmla="*/ 2986538 w 2986538"/>
                <a:gd name="connsiteY0" fmla="*/ 0 h 1884789"/>
                <a:gd name="connsiteX1" fmla="*/ 2986538 w 2986538"/>
                <a:gd name="connsiteY1" fmla="*/ 151288 h 1884789"/>
                <a:gd name="connsiteX2" fmla="*/ 1556068 w 2986538"/>
                <a:gd name="connsiteY2" fmla="*/ 1884789 h 1884789"/>
                <a:gd name="connsiteX3" fmla="*/ 0 w 2986538"/>
                <a:gd name="connsiteY3" fmla="*/ 702 h 1884789"/>
              </a:gdLst>
              <a:ahLst/>
              <a:cxnLst>
                <a:cxn ang="0">
                  <a:pos x="connsiteX0" y="connsiteY0"/>
                </a:cxn>
                <a:cxn ang="0">
                  <a:pos x="connsiteX1" y="connsiteY1"/>
                </a:cxn>
                <a:cxn ang="0">
                  <a:pos x="connsiteX2" y="connsiteY2"/>
                </a:cxn>
                <a:cxn ang="0">
                  <a:pos x="connsiteX3" y="connsiteY3"/>
                </a:cxn>
              </a:cxnLst>
              <a:rect l="l" t="t" r="r" b="b"/>
              <a:pathLst>
                <a:path w="2986538" h="1884789">
                  <a:moveTo>
                    <a:pt x="2986538" y="0"/>
                  </a:moveTo>
                  <a:lnTo>
                    <a:pt x="2986538" y="151288"/>
                  </a:lnTo>
                  <a:lnTo>
                    <a:pt x="1556068" y="1884789"/>
                  </a:lnTo>
                  <a:lnTo>
                    <a:pt x="0" y="702"/>
                  </a:lnTo>
                  <a:close/>
                </a:path>
              </a:pathLst>
            </a:custGeom>
            <a:grpFill/>
            <a:ln w="4555" cap="flat">
              <a:noFill/>
              <a:prstDash val="solid"/>
              <a:miter/>
            </a:ln>
          </p:spPr>
          <p:txBody>
            <a:bodyPr wrap="square" rtlCol="0" anchor="ctr">
              <a:noAutofit/>
            </a:bodyPr>
            <a:lstStyle/>
            <a:p>
              <a:endParaRPr lang="ru-RU" sz="387"/>
            </a:p>
          </p:txBody>
        </p:sp>
        <p:sp>
          <p:nvSpPr>
            <p:cNvPr id="77" name="Полилиния: фигура 76">
              <a:extLst>
                <a:ext uri="{FF2B5EF4-FFF2-40B4-BE49-F238E27FC236}">
                  <a16:creationId xmlns:a16="http://schemas.microsoft.com/office/drawing/2014/main" id="{7D57FC25-D831-439C-B01B-819C35F12E79}"/>
                </a:ext>
              </a:extLst>
            </p:cNvPr>
            <p:cNvSpPr/>
            <p:nvPr userDrawn="1"/>
          </p:nvSpPr>
          <p:spPr>
            <a:xfrm>
              <a:off x="17116836" y="-2755"/>
              <a:ext cx="2986538" cy="1884935"/>
            </a:xfrm>
            <a:custGeom>
              <a:avLst/>
              <a:gdLst>
                <a:gd name="connsiteX0" fmla="*/ 1556068 w 2986538"/>
                <a:gd name="connsiteY0" fmla="*/ 0 h 1884935"/>
                <a:gd name="connsiteX1" fmla="*/ 2986538 w 2986538"/>
                <a:gd name="connsiteY1" fmla="*/ 1733635 h 1884935"/>
                <a:gd name="connsiteX2" fmla="*/ 2986538 w 2986538"/>
                <a:gd name="connsiteY2" fmla="*/ 1884935 h 1884935"/>
                <a:gd name="connsiteX3" fmla="*/ 0 w 2986538"/>
                <a:gd name="connsiteY3" fmla="*/ 1884232 h 1884935"/>
              </a:gdLst>
              <a:ahLst/>
              <a:cxnLst>
                <a:cxn ang="0">
                  <a:pos x="connsiteX0" y="connsiteY0"/>
                </a:cxn>
                <a:cxn ang="0">
                  <a:pos x="connsiteX1" y="connsiteY1"/>
                </a:cxn>
                <a:cxn ang="0">
                  <a:pos x="connsiteX2" y="connsiteY2"/>
                </a:cxn>
                <a:cxn ang="0">
                  <a:pos x="connsiteX3" y="connsiteY3"/>
                </a:cxn>
              </a:cxnLst>
              <a:rect l="l" t="t" r="r" b="b"/>
              <a:pathLst>
                <a:path w="2986538" h="1884935">
                  <a:moveTo>
                    <a:pt x="1556068" y="0"/>
                  </a:moveTo>
                  <a:lnTo>
                    <a:pt x="2986538" y="1733635"/>
                  </a:lnTo>
                  <a:lnTo>
                    <a:pt x="2986538" y="1884935"/>
                  </a:lnTo>
                  <a:lnTo>
                    <a:pt x="0" y="1884232"/>
                  </a:lnTo>
                  <a:close/>
                </a:path>
              </a:pathLst>
            </a:custGeom>
            <a:grpFill/>
            <a:ln w="4555" cap="flat">
              <a:noFill/>
              <a:prstDash val="solid"/>
              <a:miter/>
            </a:ln>
          </p:spPr>
          <p:txBody>
            <a:bodyPr wrap="square" rtlCol="0" anchor="ctr">
              <a:noAutofit/>
            </a:bodyPr>
            <a:lstStyle/>
            <a:p>
              <a:endParaRPr lang="ru-RU" sz="387"/>
            </a:p>
          </p:txBody>
        </p:sp>
        <p:sp>
          <p:nvSpPr>
            <p:cNvPr id="78" name="Полилиния: фигура 77">
              <a:extLst>
                <a:ext uri="{FF2B5EF4-FFF2-40B4-BE49-F238E27FC236}">
                  <a16:creationId xmlns:a16="http://schemas.microsoft.com/office/drawing/2014/main" id="{7D678298-124F-4CC1-B47D-D1CF991796B3}"/>
                </a:ext>
              </a:extLst>
            </p:cNvPr>
            <p:cNvSpPr/>
            <p:nvPr userDrawn="1"/>
          </p:nvSpPr>
          <p:spPr>
            <a:xfrm>
              <a:off x="15560257" y="5650968"/>
              <a:ext cx="3111406" cy="1884964"/>
            </a:xfrm>
            <a:custGeom>
              <a:avLst/>
              <a:gdLst>
                <a:gd name="connsiteX0" fmla="*/ 484752 w 969366"/>
                <a:gd name="connsiteY0" fmla="*/ 0 h 587265"/>
                <a:gd name="connsiteX1" fmla="*/ 969367 w 969366"/>
                <a:gd name="connsiteY1" fmla="*/ 587266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52" y="0"/>
                  </a:moveTo>
                  <a:lnTo>
                    <a:pt x="969367" y="587266"/>
                  </a:lnTo>
                  <a:lnTo>
                    <a:pt x="0" y="587037"/>
                  </a:lnTo>
                  <a:close/>
                </a:path>
              </a:pathLst>
            </a:custGeom>
            <a:grpFill/>
            <a:ln w="4555" cap="flat">
              <a:noFill/>
              <a:prstDash val="solid"/>
              <a:miter/>
            </a:ln>
          </p:spPr>
          <p:txBody>
            <a:bodyPr rtlCol="0" anchor="ctr"/>
            <a:lstStyle/>
            <a:p>
              <a:endParaRPr lang="ru-RU" sz="387"/>
            </a:p>
          </p:txBody>
        </p:sp>
        <p:sp>
          <p:nvSpPr>
            <p:cNvPr id="79" name="Полилиния: фигура 78">
              <a:extLst>
                <a:ext uri="{FF2B5EF4-FFF2-40B4-BE49-F238E27FC236}">
                  <a16:creationId xmlns:a16="http://schemas.microsoft.com/office/drawing/2014/main" id="{1C99D84C-7C00-4128-8BF7-BB803D8A75A8}"/>
                </a:ext>
              </a:extLst>
            </p:cNvPr>
            <p:cNvSpPr/>
            <p:nvPr userDrawn="1"/>
          </p:nvSpPr>
          <p:spPr>
            <a:xfrm>
              <a:off x="18672250" y="3766107"/>
              <a:ext cx="1431124" cy="1733302"/>
            </a:xfrm>
            <a:custGeom>
              <a:avLst/>
              <a:gdLst>
                <a:gd name="connsiteX0" fmla="*/ 1431124 w 1431124"/>
                <a:gd name="connsiteY0" fmla="*/ 0 h 1733302"/>
                <a:gd name="connsiteX1" fmla="*/ 1431124 w 1431124"/>
                <a:gd name="connsiteY1" fmla="*/ 1733302 h 1733302"/>
                <a:gd name="connsiteX2" fmla="*/ 0 w 1431124"/>
                <a:gd name="connsiteY2" fmla="*/ 337 h 1733302"/>
              </a:gdLst>
              <a:ahLst/>
              <a:cxnLst>
                <a:cxn ang="0">
                  <a:pos x="connsiteX0" y="connsiteY0"/>
                </a:cxn>
                <a:cxn ang="0">
                  <a:pos x="connsiteX1" y="connsiteY1"/>
                </a:cxn>
                <a:cxn ang="0">
                  <a:pos x="connsiteX2" y="connsiteY2"/>
                </a:cxn>
              </a:cxnLst>
              <a:rect l="l" t="t" r="r" b="b"/>
              <a:pathLst>
                <a:path w="1431124" h="1733302">
                  <a:moveTo>
                    <a:pt x="1431124" y="0"/>
                  </a:moveTo>
                  <a:lnTo>
                    <a:pt x="1431124" y="1733302"/>
                  </a:lnTo>
                  <a:lnTo>
                    <a:pt x="0" y="337"/>
                  </a:lnTo>
                  <a:close/>
                </a:path>
              </a:pathLst>
            </a:custGeom>
            <a:grpFill/>
            <a:ln w="4555" cap="flat">
              <a:noFill/>
              <a:prstDash val="solid"/>
              <a:miter/>
            </a:ln>
          </p:spPr>
          <p:txBody>
            <a:bodyPr wrap="square" rtlCol="0" anchor="ctr">
              <a:noAutofit/>
            </a:bodyPr>
            <a:lstStyle/>
            <a:p>
              <a:endParaRPr lang="ru-RU" sz="387"/>
            </a:p>
          </p:txBody>
        </p:sp>
        <p:sp>
          <p:nvSpPr>
            <p:cNvPr id="80" name="Полилиния: фигура 79">
              <a:extLst>
                <a:ext uri="{FF2B5EF4-FFF2-40B4-BE49-F238E27FC236}">
                  <a16:creationId xmlns:a16="http://schemas.microsoft.com/office/drawing/2014/main" id="{6B17E21F-D8E0-4AE9-9124-7FCAFA794407}"/>
                </a:ext>
              </a:extLst>
            </p:cNvPr>
            <p:cNvSpPr/>
            <p:nvPr userDrawn="1"/>
          </p:nvSpPr>
          <p:spPr>
            <a:xfrm>
              <a:off x="14004772" y="7535492"/>
              <a:ext cx="3111406" cy="1884816"/>
            </a:xfrm>
            <a:custGeom>
              <a:avLst/>
              <a:gdLst>
                <a:gd name="connsiteX0" fmla="*/ 484797 w 969366"/>
                <a:gd name="connsiteY0" fmla="*/ 0 h 587219"/>
                <a:gd name="connsiteX1" fmla="*/ 969366 w 969366"/>
                <a:gd name="connsiteY1" fmla="*/ 587220 h 587219"/>
                <a:gd name="connsiteX2" fmla="*/ 0 w 969366"/>
                <a:gd name="connsiteY2" fmla="*/ 586992 h 587219"/>
              </a:gdLst>
              <a:ahLst/>
              <a:cxnLst>
                <a:cxn ang="0">
                  <a:pos x="connsiteX0" y="connsiteY0"/>
                </a:cxn>
                <a:cxn ang="0">
                  <a:pos x="connsiteX1" y="connsiteY1"/>
                </a:cxn>
                <a:cxn ang="0">
                  <a:pos x="connsiteX2" y="connsiteY2"/>
                </a:cxn>
              </a:cxnLst>
              <a:rect l="l" t="t" r="r" b="b"/>
              <a:pathLst>
                <a:path w="969366" h="587219">
                  <a:moveTo>
                    <a:pt x="484797" y="0"/>
                  </a:moveTo>
                  <a:lnTo>
                    <a:pt x="969366" y="587220"/>
                  </a:lnTo>
                  <a:lnTo>
                    <a:pt x="0" y="586992"/>
                  </a:lnTo>
                  <a:close/>
                </a:path>
              </a:pathLst>
            </a:custGeom>
            <a:grpFill/>
            <a:ln w="4555" cap="flat">
              <a:noFill/>
              <a:prstDash val="solid"/>
              <a:miter/>
            </a:ln>
          </p:spPr>
          <p:txBody>
            <a:bodyPr rtlCol="0" anchor="ctr"/>
            <a:lstStyle/>
            <a:p>
              <a:endParaRPr lang="ru-RU" sz="387"/>
            </a:p>
          </p:txBody>
        </p:sp>
        <p:sp>
          <p:nvSpPr>
            <p:cNvPr id="81" name="Полилиния: фигура 80">
              <a:extLst>
                <a:ext uri="{FF2B5EF4-FFF2-40B4-BE49-F238E27FC236}">
                  <a16:creationId xmlns:a16="http://schemas.microsoft.com/office/drawing/2014/main" id="{0E243C2A-A85B-4690-8CAE-B3670ACAFB28}"/>
                </a:ext>
              </a:extLst>
            </p:cNvPr>
            <p:cNvSpPr/>
            <p:nvPr userDrawn="1"/>
          </p:nvSpPr>
          <p:spPr>
            <a:xfrm>
              <a:off x="12448848" y="9419579"/>
              <a:ext cx="3111406" cy="1884961"/>
            </a:xfrm>
            <a:custGeom>
              <a:avLst/>
              <a:gdLst>
                <a:gd name="connsiteX0" fmla="*/ 484752 w 969366"/>
                <a:gd name="connsiteY0" fmla="*/ 0 h 587264"/>
                <a:gd name="connsiteX1" fmla="*/ 969366 w 969366"/>
                <a:gd name="connsiteY1" fmla="*/ 587265 h 587264"/>
                <a:gd name="connsiteX2" fmla="*/ 0 w 969366"/>
                <a:gd name="connsiteY2" fmla="*/ 587037 h 587264"/>
              </a:gdLst>
              <a:ahLst/>
              <a:cxnLst>
                <a:cxn ang="0">
                  <a:pos x="connsiteX0" y="connsiteY0"/>
                </a:cxn>
                <a:cxn ang="0">
                  <a:pos x="connsiteX1" y="connsiteY1"/>
                </a:cxn>
                <a:cxn ang="0">
                  <a:pos x="connsiteX2" y="connsiteY2"/>
                </a:cxn>
              </a:cxnLst>
              <a:rect l="l" t="t" r="r" b="b"/>
              <a:pathLst>
                <a:path w="969366" h="587264">
                  <a:moveTo>
                    <a:pt x="484752"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2" name="Полилиния: фигура 81">
              <a:extLst>
                <a:ext uri="{FF2B5EF4-FFF2-40B4-BE49-F238E27FC236}">
                  <a16:creationId xmlns:a16="http://schemas.microsoft.com/office/drawing/2014/main" id="{D44537FD-699C-4953-B428-536981D5710A}"/>
                </a:ext>
              </a:extLst>
            </p:cNvPr>
            <p:cNvSpPr/>
            <p:nvPr userDrawn="1"/>
          </p:nvSpPr>
          <p:spPr>
            <a:xfrm>
              <a:off x="14004772" y="9418848"/>
              <a:ext cx="3111406" cy="1884964"/>
            </a:xfrm>
            <a:custGeom>
              <a:avLst/>
              <a:gdLst>
                <a:gd name="connsiteX0" fmla="*/ 484797 w 969366"/>
                <a:gd name="connsiteY0" fmla="*/ 587266 h 587265"/>
                <a:gd name="connsiteX1" fmla="*/ 969366 w 969366"/>
                <a:gd name="connsiteY1" fmla="*/ 0 h 587265"/>
                <a:gd name="connsiteX2" fmla="*/ 0 w 969366"/>
                <a:gd name="connsiteY2" fmla="*/ 228 h 587265"/>
              </a:gdLst>
              <a:ahLst/>
              <a:cxnLst>
                <a:cxn ang="0">
                  <a:pos x="connsiteX0" y="connsiteY0"/>
                </a:cxn>
                <a:cxn ang="0">
                  <a:pos x="connsiteX1" y="connsiteY1"/>
                </a:cxn>
                <a:cxn ang="0">
                  <a:pos x="connsiteX2" y="connsiteY2"/>
                </a:cxn>
              </a:cxnLst>
              <a:rect l="l" t="t" r="r" b="b"/>
              <a:pathLst>
                <a:path w="969366" h="587265">
                  <a:moveTo>
                    <a:pt x="484797" y="587266"/>
                  </a:moveTo>
                  <a:lnTo>
                    <a:pt x="969366" y="0"/>
                  </a:lnTo>
                  <a:lnTo>
                    <a:pt x="0" y="228"/>
                  </a:lnTo>
                  <a:close/>
                </a:path>
              </a:pathLst>
            </a:custGeom>
            <a:grpFill/>
            <a:ln w="4555" cap="flat">
              <a:noFill/>
              <a:prstDash val="solid"/>
              <a:miter/>
            </a:ln>
          </p:spPr>
          <p:txBody>
            <a:bodyPr rtlCol="0" anchor="ctr"/>
            <a:lstStyle/>
            <a:p>
              <a:endParaRPr lang="ru-RU" sz="387"/>
            </a:p>
          </p:txBody>
        </p:sp>
        <p:sp>
          <p:nvSpPr>
            <p:cNvPr id="83" name="Полилиния: фигура 82">
              <a:extLst>
                <a:ext uri="{FF2B5EF4-FFF2-40B4-BE49-F238E27FC236}">
                  <a16:creationId xmlns:a16="http://schemas.microsoft.com/office/drawing/2014/main" id="{B4F5A568-4140-4528-9DBC-DBF935A1C71F}"/>
                </a:ext>
              </a:extLst>
            </p:cNvPr>
            <p:cNvSpPr/>
            <p:nvPr userDrawn="1"/>
          </p:nvSpPr>
          <p:spPr>
            <a:xfrm>
              <a:off x="17121002" y="9418879"/>
              <a:ext cx="2982372" cy="1884937"/>
            </a:xfrm>
            <a:custGeom>
              <a:avLst/>
              <a:gdLst>
                <a:gd name="connsiteX0" fmla="*/ 2982372 w 2982372"/>
                <a:gd name="connsiteY0" fmla="*/ 0 h 1884937"/>
                <a:gd name="connsiteX1" fmla="*/ 2982372 w 2982372"/>
                <a:gd name="connsiteY1" fmla="*/ 156351 h 1884937"/>
                <a:gd name="connsiteX2" fmla="*/ 1556068 w 2982372"/>
                <a:gd name="connsiteY2" fmla="*/ 1884937 h 1884937"/>
                <a:gd name="connsiteX3" fmla="*/ 0 w 2982372"/>
                <a:gd name="connsiteY3" fmla="*/ 702 h 1884937"/>
              </a:gdLst>
              <a:ahLst/>
              <a:cxnLst>
                <a:cxn ang="0">
                  <a:pos x="connsiteX0" y="connsiteY0"/>
                </a:cxn>
                <a:cxn ang="0">
                  <a:pos x="connsiteX1" y="connsiteY1"/>
                </a:cxn>
                <a:cxn ang="0">
                  <a:pos x="connsiteX2" y="connsiteY2"/>
                </a:cxn>
                <a:cxn ang="0">
                  <a:pos x="connsiteX3" y="connsiteY3"/>
                </a:cxn>
              </a:cxnLst>
              <a:rect l="l" t="t" r="r" b="b"/>
              <a:pathLst>
                <a:path w="2982372" h="1884937">
                  <a:moveTo>
                    <a:pt x="2982372" y="0"/>
                  </a:moveTo>
                  <a:lnTo>
                    <a:pt x="2982372" y="156351"/>
                  </a:lnTo>
                  <a:lnTo>
                    <a:pt x="1556068" y="1884937"/>
                  </a:lnTo>
                  <a:lnTo>
                    <a:pt x="0" y="702"/>
                  </a:lnTo>
                  <a:close/>
                </a:path>
              </a:pathLst>
            </a:custGeom>
            <a:grpFill/>
            <a:ln w="4555" cap="flat">
              <a:noFill/>
              <a:prstDash val="solid"/>
              <a:miter/>
            </a:ln>
          </p:spPr>
          <p:txBody>
            <a:bodyPr wrap="square" rtlCol="0" anchor="ctr">
              <a:noAutofit/>
            </a:bodyPr>
            <a:lstStyle/>
            <a:p>
              <a:endParaRPr lang="ru-RU" sz="387"/>
            </a:p>
          </p:txBody>
        </p:sp>
        <p:sp>
          <p:nvSpPr>
            <p:cNvPr id="84" name="Полилиния: фигура 83">
              <a:extLst>
                <a:ext uri="{FF2B5EF4-FFF2-40B4-BE49-F238E27FC236}">
                  <a16:creationId xmlns:a16="http://schemas.microsoft.com/office/drawing/2014/main" id="{88C6EAC8-F1B3-4822-8FE3-DDB21333CFA4}"/>
                </a:ext>
              </a:extLst>
            </p:cNvPr>
            <p:cNvSpPr/>
            <p:nvPr userDrawn="1"/>
          </p:nvSpPr>
          <p:spPr>
            <a:xfrm>
              <a:off x="10889339" y="1881184"/>
              <a:ext cx="3111406" cy="1884819"/>
            </a:xfrm>
            <a:custGeom>
              <a:avLst/>
              <a:gdLst>
                <a:gd name="connsiteX0" fmla="*/ 484797 w 969366"/>
                <a:gd name="connsiteY0" fmla="*/ 587220 h 587220"/>
                <a:gd name="connsiteX1" fmla="*/ 969366 w 969366"/>
                <a:gd name="connsiteY1" fmla="*/ 0 h 587220"/>
                <a:gd name="connsiteX2" fmla="*/ 0 w 969366"/>
                <a:gd name="connsiteY2" fmla="*/ 228 h 587220"/>
              </a:gdLst>
              <a:ahLst/>
              <a:cxnLst>
                <a:cxn ang="0">
                  <a:pos x="connsiteX0" y="connsiteY0"/>
                </a:cxn>
                <a:cxn ang="0">
                  <a:pos x="connsiteX1" y="connsiteY1"/>
                </a:cxn>
                <a:cxn ang="0">
                  <a:pos x="connsiteX2" y="connsiteY2"/>
                </a:cxn>
              </a:cxnLst>
              <a:rect l="l" t="t" r="r" b="b"/>
              <a:pathLst>
                <a:path w="969366" h="587220">
                  <a:moveTo>
                    <a:pt x="484797" y="587220"/>
                  </a:moveTo>
                  <a:lnTo>
                    <a:pt x="969366" y="0"/>
                  </a:lnTo>
                  <a:lnTo>
                    <a:pt x="0" y="228"/>
                  </a:lnTo>
                  <a:close/>
                </a:path>
              </a:pathLst>
            </a:custGeom>
            <a:grpFill/>
            <a:ln w="4555" cap="flat">
              <a:noFill/>
              <a:prstDash val="solid"/>
              <a:miter/>
            </a:ln>
          </p:spPr>
          <p:txBody>
            <a:bodyPr rtlCol="0" anchor="ctr"/>
            <a:lstStyle/>
            <a:p>
              <a:endParaRPr lang="ru-RU" sz="387"/>
            </a:p>
          </p:txBody>
        </p:sp>
        <p:sp>
          <p:nvSpPr>
            <p:cNvPr id="85" name="Полилиния: фигура 84">
              <a:extLst>
                <a:ext uri="{FF2B5EF4-FFF2-40B4-BE49-F238E27FC236}">
                  <a16:creationId xmlns:a16="http://schemas.microsoft.com/office/drawing/2014/main" id="{85C7AEE3-9378-4C53-8E07-823F27769250}"/>
                </a:ext>
              </a:extLst>
            </p:cNvPr>
            <p:cNvSpPr/>
            <p:nvPr userDrawn="1"/>
          </p:nvSpPr>
          <p:spPr>
            <a:xfrm>
              <a:off x="10889339" y="-2756"/>
              <a:ext cx="3111406" cy="1884964"/>
            </a:xfrm>
            <a:custGeom>
              <a:avLst/>
              <a:gdLst>
                <a:gd name="connsiteX0" fmla="*/ 484797 w 969366"/>
                <a:gd name="connsiteY0" fmla="*/ 0 h 587265"/>
                <a:gd name="connsiteX1" fmla="*/ 969366 w 969366"/>
                <a:gd name="connsiteY1" fmla="*/ 587265 h 587265"/>
                <a:gd name="connsiteX2" fmla="*/ 0 w 969366"/>
                <a:gd name="connsiteY2" fmla="*/ 587037 h 587265"/>
              </a:gdLst>
              <a:ahLst/>
              <a:cxnLst>
                <a:cxn ang="0">
                  <a:pos x="connsiteX0" y="connsiteY0"/>
                </a:cxn>
                <a:cxn ang="0">
                  <a:pos x="connsiteX1" y="connsiteY1"/>
                </a:cxn>
                <a:cxn ang="0">
                  <a:pos x="connsiteX2" y="connsiteY2"/>
                </a:cxn>
              </a:cxnLst>
              <a:rect l="l" t="t" r="r" b="b"/>
              <a:pathLst>
                <a:path w="969366" h="587265">
                  <a:moveTo>
                    <a:pt x="484797" y="0"/>
                  </a:moveTo>
                  <a:lnTo>
                    <a:pt x="969366" y="587265"/>
                  </a:lnTo>
                  <a:lnTo>
                    <a:pt x="0" y="587037"/>
                  </a:lnTo>
                  <a:close/>
                </a:path>
              </a:pathLst>
            </a:custGeom>
            <a:grpFill/>
            <a:ln w="4555" cap="flat">
              <a:noFill/>
              <a:prstDash val="solid"/>
              <a:miter/>
            </a:ln>
          </p:spPr>
          <p:txBody>
            <a:bodyPr rtlCol="0" anchor="ctr"/>
            <a:lstStyle/>
            <a:p>
              <a:endParaRPr lang="ru-RU" sz="387"/>
            </a:p>
          </p:txBody>
        </p:sp>
        <p:sp>
          <p:nvSpPr>
            <p:cNvPr id="86" name="Полилиния: фигура 85">
              <a:extLst>
                <a:ext uri="{FF2B5EF4-FFF2-40B4-BE49-F238E27FC236}">
                  <a16:creationId xmlns:a16="http://schemas.microsoft.com/office/drawing/2014/main" id="{3984F659-C518-4779-B5AD-513DD84CB064}"/>
                </a:ext>
              </a:extLst>
            </p:cNvPr>
            <p:cNvSpPr/>
            <p:nvPr userDrawn="1"/>
          </p:nvSpPr>
          <p:spPr>
            <a:xfrm>
              <a:off x="15560913" y="1881916"/>
              <a:ext cx="3111262" cy="1884816"/>
            </a:xfrm>
            <a:custGeom>
              <a:avLst/>
              <a:gdLst>
                <a:gd name="connsiteX0" fmla="*/ 484752 w 969321"/>
                <a:gd name="connsiteY0" fmla="*/ 0 h 587219"/>
                <a:gd name="connsiteX1" fmla="*/ 969321 w 969321"/>
                <a:gd name="connsiteY1" fmla="*/ 587220 h 587219"/>
                <a:gd name="connsiteX2" fmla="*/ 0 w 969321"/>
                <a:gd name="connsiteY2" fmla="*/ 586992 h 587219"/>
              </a:gdLst>
              <a:ahLst/>
              <a:cxnLst>
                <a:cxn ang="0">
                  <a:pos x="connsiteX0" y="connsiteY0"/>
                </a:cxn>
                <a:cxn ang="0">
                  <a:pos x="connsiteX1" y="connsiteY1"/>
                </a:cxn>
                <a:cxn ang="0">
                  <a:pos x="connsiteX2" y="connsiteY2"/>
                </a:cxn>
              </a:cxnLst>
              <a:rect l="l" t="t" r="r" b="b"/>
              <a:pathLst>
                <a:path w="969321" h="587219">
                  <a:moveTo>
                    <a:pt x="484752" y="0"/>
                  </a:moveTo>
                  <a:lnTo>
                    <a:pt x="969321" y="587220"/>
                  </a:lnTo>
                  <a:lnTo>
                    <a:pt x="0" y="586992"/>
                  </a:lnTo>
                  <a:close/>
                </a:path>
              </a:pathLst>
            </a:custGeom>
            <a:grpFill/>
            <a:ln w="4555" cap="flat">
              <a:noFill/>
              <a:prstDash val="solid"/>
              <a:miter/>
            </a:ln>
          </p:spPr>
          <p:txBody>
            <a:bodyPr rtlCol="0" anchor="ctr"/>
            <a:lstStyle/>
            <a:p>
              <a:endParaRPr lang="ru-RU" sz="387"/>
            </a:p>
          </p:txBody>
        </p:sp>
      </p:grpSp>
      <p:sp>
        <p:nvSpPr>
          <p:cNvPr id="87" name="Title 1">
            <a:extLst>
              <a:ext uri="{FF2B5EF4-FFF2-40B4-BE49-F238E27FC236}">
                <a16:creationId xmlns:a16="http://schemas.microsoft.com/office/drawing/2014/main" id="{61F3200B-7E54-4678-97D4-82CCB6D47DB5}"/>
              </a:ext>
            </a:extLst>
          </p:cNvPr>
          <p:cNvSpPr>
            <a:spLocks noGrp="1"/>
          </p:cNvSpPr>
          <p:nvPr>
            <p:ph type="title" hasCustomPrompt="1"/>
          </p:nvPr>
        </p:nvSpPr>
        <p:spPr>
          <a:xfrm>
            <a:off x="707485" y="954158"/>
            <a:ext cx="3538221" cy="1787822"/>
          </a:xfrm>
          <a:prstGeom prst="rect">
            <a:avLst/>
          </a:prstGeom>
        </p:spPr>
        <p:txBody>
          <a:bodyPr/>
          <a:lstStyle>
            <a:lvl1pPr marL="5776" algn="l" defTabSz="415869" rtl="0" eaLnBrk="1" latinLnBrk="0" hangingPunct="1">
              <a:spcBef>
                <a:spcPts val="25"/>
              </a:spcBef>
              <a:defRPr lang="en-US" sz="2456" b="0" i="0" kern="0" cap="none" spc="20" baseline="0">
                <a:solidFill>
                  <a:srgbClr val="FFFFFF"/>
                </a:solidFill>
                <a:latin typeface="+mj-lt"/>
                <a:ea typeface="Roboto Condensed" pitchFamily="2" charset="0"/>
                <a:cs typeface="Arial Narrow"/>
              </a:defRPr>
            </a:lvl1pPr>
          </a:lstStyle>
          <a:p>
            <a:r>
              <a:rPr lang="ru-RU" dirty="0"/>
              <a:t>Разделительный</a:t>
            </a:r>
            <a:br>
              <a:rPr lang="ru-RU" dirty="0"/>
            </a:br>
            <a:r>
              <a:rPr lang="ru-RU" dirty="0"/>
              <a:t>слайд</a:t>
            </a:r>
            <a:endParaRPr lang="en-US" dirty="0"/>
          </a:p>
        </p:txBody>
      </p:sp>
      <p:sp>
        <p:nvSpPr>
          <p:cNvPr id="25" name="Slide Number Placeholder 5">
            <a:extLst>
              <a:ext uri="{FF2B5EF4-FFF2-40B4-BE49-F238E27FC236}">
                <a16:creationId xmlns:a16="http://schemas.microsoft.com/office/drawing/2014/main" id="{798D3C52-4C1D-4EE4-8058-360F6EC2539A}"/>
              </a:ext>
            </a:extLst>
          </p:cNvPr>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92" kern="1200" smtClean="0">
                <a:solidFill>
                  <a:schemeClr val="bg1"/>
                </a:solidFill>
                <a:latin typeface="+mn-lt"/>
                <a:ea typeface="+mn-ea"/>
                <a:cs typeface="+mn-cs"/>
              </a:rPr>
              <a:pPr marL="0" algn="l" defTabSz="415869" rtl="0" eaLnBrk="1" latinLnBrk="0" hangingPunct="1"/>
              <a:t>‹#›</a:t>
            </a:fld>
            <a:endParaRPr lang="en-US" sz="1092" kern="1200" dirty="0">
              <a:solidFill>
                <a:schemeClr val="bg1"/>
              </a:solidFill>
              <a:latin typeface="+mn-lt"/>
              <a:ea typeface="+mn-ea"/>
              <a:cs typeface="+mn-cs"/>
            </a:endParaRPr>
          </a:p>
        </p:txBody>
      </p:sp>
      <p:sp>
        <p:nvSpPr>
          <p:cNvPr id="26" name="Text Placeholder 6">
            <a:extLst>
              <a:ext uri="{FF2B5EF4-FFF2-40B4-BE49-F238E27FC236}">
                <a16:creationId xmlns:a16="http://schemas.microsoft.com/office/drawing/2014/main" id="{5E0CB40E-9B8F-4654-8115-B1A199ACD94E}"/>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solidFill>
                <a:schemeClr val="bg1"/>
              </a:solidFill>
            </a:endParaRPr>
          </a:p>
        </p:txBody>
      </p:sp>
      <p:grpSp>
        <p:nvGrpSpPr>
          <p:cNvPr id="32" name="Рисунок 3">
            <a:extLst>
              <a:ext uri="{FF2B5EF4-FFF2-40B4-BE49-F238E27FC236}">
                <a16:creationId xmlns:a16="http://schemas.microsoft.com/office/drawing/2014/main" id="{69DDDC70-0A48-4207-9B18-EA8D0B515F9F}"/>
              </a:ext>
            </a:extLst>
          </p:cNvPr>
          <p:cNvGrpSpPr>
            <a:grpSpLocks noChangeAspect="1"/>
          </p:cNvGrpSpPr>
          <p:nvPr userDrawn="1"/>
        </p:nvGrpSpPr>
        <p:grpSpPr>
          <a:xfrm>
            <a:off x="759593" y="4764187"/>
            <a:ext cx="599378" cy="359234"/>
            <a:chOff x="6337692" y="4392625"/>
            <a:chExt cx="1331766" cy="718417"/>
          </a:xfrm>
          <a:solidFill>
            <a:schemeClr val="bg1"/>
          </a:solidFill>
        </p:grpSpPr>
        <p:sp>
          <p:nvSpPr>
            <p:cNvPr id="33" name="Полилиния: фигура 32">
              <a:extLst>
                <a:ext uri="{FF2B5EF4-FFF2-40B4-BE49-F238E27FC236}">
                  <a16:creationId xmlns:a16="http://schemas.microsoft.com/office/drawing/2014/main" id="{A09A1B91-9CD7-420E-8F86-DE9386D96DBC}"/>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34" name="Полилиния: фигура 33">
              <a:extLst>
                <a:ext uri="{FF2B5EF4-FFF2-40B4-BE49-F238E27FC236}">
                  <a16:creationId xmlns:a16="http://schemas.microsoft.com/office/drawing/2014/main" id="{DA7BA008-F22A-427A-913D-3DC4F3492D04}"/>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35" name="Полилиния: фигура 34">
              <a:extLst>
                <a:ext uri="{FF2B5EF4-FFF2-40B4-BE49-F238E27FC236}">
                  <a16:creationId xmlns:a16="http://schemas.microsoft.com/office/drawing/2014/main" id="{5290DE32-0023-4933-BE10-14105C073648}"/>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36" name="Полилиния: фигура 35">
              <a:extLst>
                <a:ext uri="{FF2B5EF4-FFF2-40B4-BE49-F238E27FC236}">
                  <a16:creationId xmlns:a16="http://schemas.microsoft.com/office/drawing/2014/main" id="{8F8A98F6-1698-44D5-81AD-43295705F732}"/>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Tree>
    <p:extLst>
      <p:ext uri="{BB962C8B-B14F-4D97-AF65-F5344CB8AC3E}">
        <p14:creationId xmlns:p14="http://schemas.microsoft.com/office/powerpoint/2010/main" val="402188527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Основно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Tree>
    <p:extLst>
      <p:ext uri="{BB962C8B-B14F-4D97-AF65-F5344CB8AC3E}">
        <p14:creationId xmlns:p14="http://schemas.microsoft.com/office/powerpoint/2010/main" val="38489798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Основной слайд без лого">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3" name="Прямоугольник 2"/>
          <p:cNvSpPr/>
          <p:nvPr userDrawn="1"/>
        </p:nvSpPr>
        <p:spPr>
          <a:xfrm>
            <a:off x="378352" y="5206394"/>
            <a:ext cx="519874" cy="3850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latin typeface="Roboto Condensed" pitchFamily="2" charset="0"/>
            </a:endParaRPr>
          </a:p>
        </p:txBody>
      </p:sp>
    </p:spTree>
    <p:extLst>
      <p:ext uri="{BB962C8B-B14F-4D97-AF65-F5344CB8AC3E}">
        <p14:creationId xmlns:p14="http://schemas.microsoft.com/office/powerpoint/2010/main" val="38613893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сновной слайд белый">
    <p:bg>
      <p:bgPr>
        <a:solidFill>
          <a:schemeClr val="bg1"/>
        </a:solidFill>
        <a:effectLst/>
      </p:bgPr>
    </p:bg>
    <p:spTree>
      <p:nvGrpSpPr>
        <p:cNvPr id="1" name=""/>
        <p:cNvGrpSpPr/>
        <p:nvPr/>
      </p:nvGrpSpPr>
      <p:grpSpPr>
        <a:xfrm>
          <a:off x="0" y="0"/>
          <a:ext cx="0" cy="0"/>
          <a:chOff x="0" y="0"/>
          <a:chExt cx="0" cy="0"/>
        </a:xfrm>
      </p:grpSpPr>
      <p:sp>
        <p:nvSpPr>
          <p:cNvPr id="6" name="Рисунок 4">
            <a:extLst>
              <a:ext uri="{FF2B5EF4-FFF2-40B4-BE49-F238E27FC236}">
                <a16:creationId xmlns:a16="http://schemas.microsoft.com/office/drawing/2014/main" id="{44FB7311-A7B1-4736-B416-D9CE4FC98FD8}"/>
              </a:ext>
            </a:extLst>
          </p:cNvPr>
          <p:cNvSpPr/>
          <p:nvPr/>
        </p:nvSpPr>
        <p:spPr>
          <a:xfrm>
            <a:off x="216834" y="1"/>
            <a:ext cx="8927166" cy="5715000"/>
          </a:xfrm>
          <a:custGeom>
            <a:avLst/>
            <a:gdLst>
              <a:gd name="connsiteX0" fmla="*/ 0 w 22196217"/>
              <a:gd name="connsiteY0" fmla="*/ 3577132 h 12789529"/>
              <a:gd name="connsiteX1" fmla="*/ 678302 w 22196217"/>
              <a:gd name="connsiteY1" fmla="*/ 3577132 h 12789529"/>
              <a:gd name="connsiteX2" fmla="*/ 1325678 w 22196217"/>
              <a:gd name="connsiteY2" fmla="*/ 2793241 h 12789529"/>
              <a:gd name="connsiteX3" fmla="*/ 2629230 w 22196217"/>
              <a:gd name="connsiteY3" fmla="*/ 1214785 h 12789529"/>
              <a:gd name="connsiteX4" fmla="*/ 2629230 w 22196217"/>
              <a:gd name="connsiteY4" fmla="*/ 1116766 h 12789529"/>
              <a:gd name="connsiteX5" fmla="*/ 2297325 w 22196217"/>
              <a:gd name="connsiteY5" fmla="*/ 1518610 h 12789529"/>
              <a:gd name="connsiteX6" fmla="*/ 1674017 w 22196217"/>
              <a:gd name="connsiteY6" fmla="*/ 763899 h 12789529"/>
              <a:gd name="connsiteX7" fmla="*/ 2297325 w 22196217"/>
              <a:gd name="connsiteY7" fmla="*/ 9058 h 12789529"/>
              <a:gd name="connsiteX8" fmla="*/ 2629230 w 22196217"/>
              <a:gd name="connsiteY8" fmla="*/ 410967 h 12789529"/>
              <a:gd name="connsiteX9" fmla="*/ 2629230 w 22196217"/>
              <a:gd name="connsiteY9" fmla="*/ 312883 h 12789529"/>
              <a:gd name="connsiteX10" fmla="*/ 2370823 w 22196217"/>
              <a:gd name="connsiteY10" fmla="*/ 0 h 12789529"/>
              <a:gd name="connsiteX11" fmla="*/ 2223827 w 22196217"/>
              <a:gd name="connsiteY11" fmla="*/ 0 h 12789529"/>
              <a:gd name="connsiteX12" fmla="*/ 1633515 w 22196217"/>
              <a:gd name="connsiteY12" fmla="*/ 714857 h 12789529"/>
              <a:gd name="connsiteX13" fmla="*/ 1043204 w 22196217"/>
              <a:gd name="connsiteY13" fmla="*/ 0 h 12789529"/>
              <a:gd name="connsiteX14" fmla="*/ 896272 w 22196217"/>
              <a:gd name="connsiteY14" fmla="*/ 0 h 12789529"/>
              <a:gd name="connsiteX15" fmla="*/ 291209 w 22196217"/>
              <a:gd name="connsiteY15" fmla="*/ 732649 h 12789529"/>
              <a:gd name="connsiteX16" fmla="*/ 0 w 22196217"/>
              <a:gd name="connsiteY16" fmla="*/ 732649 h 12789529"/>
              <a:gd name="connsiteX17" fmla="*/ 0 w 22196217"/>
              <a:gd name="connsiteY17" fmla="*/ 795084 h 12789529"/>
              <a:gd name="connsiteX18" fmla="*/ 239709 w 22196217"/>
              <a:gd name="connsiteY18" fmla="*/ 795084 h 12789529"/>
              <a:gd name="connsiteX19" fmla="*/ 0 w 22196217"/>
              <a:gd name="connsiteY19" fmla="*/ 1085322 h 12789529"/>
              <a:gd name="connsiteX20" fmla="*/ 0 w 22196217"/>
              <a:gd name="connsiteY20" fmla="*/ 1246164 h 12789529"/>
              <a:gd name="connsiteX21" fmla="*/ 1235359 w 22196217"/>
              <a:gd name="connsiteY21" fmla="*/ 2742129 h 12789529"/>
              <a:gd name="connsiteX22" fmla="*/ 0 w 22196217"/>
              <a:gd name="connsiteY22" fmla="*/ 2742129 h 12789529"/>
              <a:gd name="connsiteX23" fmla="*/ 0 w 22196217"/>
              <a:gd name="connsiteY23" fmla="*/ 2804564 h 12789529"/>
              <a:gd name="connsiteX24" fmla="*/ 1235359 w 22196217"/>
              <a:gd name="connsiteY24" fmla="*/ 2804564 h 12789529"/>
              <a:gd name="connsiteX25" fmla="*/ 1042298 w 22196217"/>
              <a:gd name="connsiteY25" fmla="*/ 3038320 h 12789529"/>
              <a:gd name="connsiteX26" fmla="*/ 623114 w 22196217"/>
              <a:gd name="connsiteY26" fmla="*/ 3545883 h 12789529"/>
              <a:gd name="connsiteX27" fmla="*/ 0 w 22196217"/>
              <a:gd name="connsiteY27" fmla="*/ 3545883 h 12789529"/>
              <a:gd name="connsiteX28" fmla="*/ 0 w 22196217"/>
              <a:gd name="connsiteY28" fmla="*/ 3577132 h 12789529"/>
              <a:gd name="connsiteX29" fmla="*/ 2629230 w 22196217"/>
              <a:gd name="connsiteY29" fmla="*/ 2822421 h 12789529"/>
              <a:gd name="connsiteX30" fmla="*/ 2629230 w 22196217"/>
              <a:gd name="connsiteY30" fmla="*/ 2724337 h 12789529"/>
              <a:gd name="connsiteX31" fmla="*/ 1924919 w 22196217"/>
              <a:gd name="connsiteY31" fmla="*/ 3577132 h 12789529"/>
              <a:gd name="connsiteX32" fmla="*/ 2005922 w 22196217"/>
              <a:gd name="connsiteY32" fmla="*/ 3577132 h 12789529"/>
              <a:gd name="connsiteX33" fmla="*/ 2629230 w 22196217"/>
              <a:gd name="connsiteY33" fmla="*/ 2822421 h 12789529"/>
              <a:gd name="connsiteX34" fmla="*/ 14557 w 22196217"/>
              <a:gd name="connsiteY34" fmla="*/ 1165743 h 12789529"/>
              <a:gd name="connsiteX35" fmla="*/ 349891 w 22196217"/>
              <a:gd name="connsiteY35" fmla="*/ 759693 h 12789529"/>
              <a:gd name="connsiteX36" fmla="*/ 969770 w 22196217"/>
              <a:gd name="connsiteY36" fmla="*/ 9058 h 12789529"/>
              <a:gd name="connsiteX37" fmla="*/ 1593014 w 22196217"/>
              <a:gd name="connsiteY37" fmla="*/ 763899 h 12789529"/>
              <a:gd name="connsiteX38" fmla="*/ 637865 w 22196217"/>
              <a:gd name="connsiteY38" fmla="*/ 1920519 h 12789529"/>
              <a:gd name="connsiteX39" fmla="*/ 14557 w 22196217"/>
              <a:gd name="connsiteY39" fmla="*/ 1165743 h 12789529"/>
              <a:gd name="connsiteX40" fmla="*/ 1633515 w 22196217"/>
              <a:gd name="connsiteY40" fmla="*/ 812876 h 12789529"/>
              <a:gd name="connsiteX41" fmla="*/ 2256824 w 22196217"/>
              <a:gd name="connsiteY41" fmla="*/ 1567652 h 12789529"/>
              <a:gd name="connsiteX42" fmla="*/ 1952610 w 22196217"/>
              <a:gd name="connsiteY42" fmla="*/ 1936047 h 12789529"/>
              <a:gd name="connsiteX43" fmla="*/ 704182 w 22196217"/>
              <a:gd name="connsiteY43" fmla="*/ 1938247 h 12789529"/>
              <a:gd name="connsiteX44" fmla="*/ 1633515 w 22196217"/>
              <a:gd name="connsiteY44" fmla="*/ 812876 h 12789529"/>
              <a:gd name="connsiteX45" fmla="*/ 704052 w 22196217"/>
              <a:gd name="connsiteY45" fmla="*/ 2000681 h 12789529"/>
              <a:gd name="connsiteX46" fmla="*/ 1900916 w 22196217"/>
              <a:gd name="connsiteY46" fmla="*/ 1998611 h 12789529"/>
              <a:gd name="connsiteX47" fmla="*/ 1301610 w 22196217"/>
              <a:gd name="connsiteY47" fmla="*/ 2724337 h 12789529"/>
              <a:gd name="connsiteX48" fmla="*/ 704052 w 22196217"/>
              <a:gd name="connsiteY48" fmla="*/ 2000681 h 12789529"/>
              <a:gd name="connsiteX49" fmla="*/ 3617439 w 22196217"/>
              <a:gd name="connsiteY49" fmla="*/ 0 h 12789529"/>
              <a:gd name="connsiteX50" fmla="*/ 4222438 w 22196217"/>
              <a:gd name="connsiteY50" fmla="*/ 732649 h 12789529"/>
              <a:gd name="connsiteX51" fmla="*/ 2975821 w 22196217"/>
              <a:gd name="connsiteY51" fmla="*/ 732649 h 12789529"/>
              <a:gd name="connsiteX52" fmla="*/ 2629230 w 22196217"/>
              <a:gd name="connsiteY52" fmla="*/ 312883 h 12789529"/>
              <a:gd name="connsiteX53" fmla="*/ 2629230 w 22196217"/>
              <a:gd name="connsiteY53" fmla="*/ 410967 h 12789529"/>
              <a:gd name="connsiteX54" fmla="*/ 2920569 w 22196217"/>
              <a:gd name="connsiteY54" fmla="*/ 763899 h 12789529"/>
              <a:gd name="connsiteX55" fmla="*/ 2629230 w 22196217"/>
              <a:gd name="connsiteY55" fmla="*/ 1116701 h 12789529"/>
              <a:gd name="connsiteX56" fmla="*/ 2629230 w 22196217"/>
              <a:gd name="connsiteY56" fmla="*/ 1214785 h 12789529"/>
              <a:gd name="connsiteX57" fmla="*/ 2975821 w 22196217"/>
              <a:gd name="connsiteY57" fmla="*/ 795084 h 12789529"/>
              <a:gd name="connsiteX58" fmla="*/ 4222373 w 22196217"/>
              <a:gd name="connsiteY58" fmla="*/ 795084 h 12789529"/>
              <a:gd name="connsiteX59" fmla="*/ 2629230 w 22196217"/>
              <a:gd name="connsiteY59" fmla="*/ 2724272 h 12789529"/>
              <a:gd name="connsiteX60" fmla="*/ 2629230 w 22196217"/>
              <a:gd name="connsiteY60" fmla="*/ 2822421 h 12789529"/>
              <a:gd name="connsiteX61" fmla="*/ 3252538 w 22196217"/>
              <a:gd name="connsiteY61" fmla="*/ 3577132 h 12789529"/>
              <a:gd name="connsiteX62" fmla="*/ 3333476 w 22196217"/>
              <a:gd name="connsiteY62" fmla="*/ 3577132 h 12789529"/>
              <a:gd name="connsiteX63" fmla="*/ 3666352 w 22196217"/>
              <a:gd name="connsiteY63" fmla="*/ 3174059 h 12789529"/>
              <a:gd name="connsiteX64" fmla="*/ 3960990 w 22196217"/>
              <a:gd name="connsiteY64" fmla="*/ 2817309 h 12789529"/>
              <a:gd name="connsiteX65" fmla="*/ 3963449 w 22196217"/>
              <a:gd name="connsiteY65" fmla="*/ 2814268 h 12789529"/>
              <a:gd name="connsiteX66" fmla="*/ 4000715 w 22196217"/>
              <a:gd name="connsiteY66" fmla="*/ 2769173 h 12789529"/>
              <a:gd name="connsiteX67" fmla="*/ 4288625 w 22196217"/>
              <a:gd name="connsiteY67" fmla="*/ 2420512 h 12789529"/>
              <a:gd name="connsiteX68" fmla="*/ 4911933 w 22196217"/>
              <a:gd name="connsiteY68" fmla="*/ 3175223 h 12789529"/>
              <a:gd name="connsiteX69" fmla="*/ 4580093 w 22196217"/>
              <a:gd name="connsiteY69" fmla="*/ 3577132 h 12789529"/>
              <a:gd name="connsiteX70" fmla="*/ 7316205 w 22196217"/>
              <a:gd name="connsiteY70" fmla="*/ 3577132 h 12789529"/>
              <a:gd name="connsiteX71" fmla="*/ 7963581 w 22196217"/>
              <a:gd name="connsiteY71" fmla="*/ 2793241 h 12789529"/>
              <a:gd name="connsiteX72" fmla="*/ 9267068 w 22196217"/>
              <a:gd name="connsiteY72" fmla="*/ 1214785 h 12789529"/>
              <a:gd name="connsiteX73" fmla="*/ 9267068 w 22196217"/>
              <a:gd name="connsiteY73" fmla="*/ 1116766 h 12789529"/>
              <a:gd name="connsiteX74" fmla="*/ 8935163 w 22196217"/>
              <a:gd name="connsiteY74" fmla="*/ 1518610 h 12789529"/>
              <a:gd name="connsiteX75" fmla="*/ 8311920 w 22196217"/>
              <a:gd name="connsiteY75" fmla="*/ 763899 h 12789529"/>
              <a:gd name="connsiteX76" fmla="*/ 8935163 w 22196217"/>
              <a:gd name="connsiteY76" fmla="*/ 9058 h 12789529"/>
              <a:gd name="connsiteX77" fmla="*/ 9267068 w 22196217"/>
              <a:gd name="connsiteY77" fmla="*/ 410967 h 12789529"/>
              <a:gd name="connsiteX78" fmla="*/ 9267068 w 22196217"/>
              <a:gd name="connsiteY78" fmla="*/ 312883 h 12789529"/>
              <a:gd name="connsiteX79" fmla="*/ 9008725 w 22196217"/>
              <a:gd name="connsiteY79" fmla="*/ 0 h 12789529"/>
              <a:gd name="connsiteX80" fmla="*/ 8861665 w 22196217"/>
              <a:gd name="connsiteY80" fmla="*/ 0 h 12789529"/>
              <a:gd name="connsiteX81" fmla="*/ 8271418 w 22196217"/>
              <a:gd name="connsiteY81" fmla="*/ 714857 h 12789529"/>
              <a:gd name="connsiteX82" fmla="*/ 7681106 w 22196217"/>
              <a:gd name="connsiteY82" fmla="*/ 0 h 12789529"/>
              <a:gd name="connsiteX83" fmla="*/ 7534111 w 22196217"/>
              <a:gd name="connsiteY83" fmla="*/ 0 h 12789529"/>
              <a:gd name="connsiteX84" fmla="*/ 6929112 w 22196217"/>
              <a:gd name="connsiteY84" fmla="*/ 732649 h 12789529"/>
              <a:gd name="connsiteX85" fmla="*/ 5682496 w 22196217"/>
              <a:gd name="connsiteY85" fmla="*/ 732649 h 12789529"/>
              <a:gd name="connsiteX86" fmla="*/ 6287559 w 22196217"/>
              <a:gd name="connsiteY86" fmla="*/ 0 h 12789529"/>
              <a:gd name="connsiteX87" fmla="*/ 6206556 w 22196217"/>
              <a:gd name="connsiteY87" fmla="*/ 0 h 12789529"/>
              <a:gd name="connsiteX88" fmla="*/ 4937748 w 22196217"/>
              <a:gd name="connsiteY88" fmla="*/ 1536402 h 12789529"/>
              <a:gd name="connsiteX89" fmla="*/ 4937424 w 22196217"/>
              <a:gd name="connsiteY89" fmla="*/ 1536402 h 12789529"/>
              <a:gd name="connsiteX90" fmla="*/ 4937424 w 22196217"/>
              <a:gd name="connsiteY90" fmla="*/ 1536791 h 12789529"/>
              <a:gd name="connsiteX91" fmla="*/ 4908504 w 22196217"/>
              <a:gd name="connsiteY91" fmla="*/ 1571857 h 12789529"/>
              <a:gd name="connsiteX92" fmla="*/ 4605843 w 22196217"/>
              <a:gd name="connsiteY92" fmla="*/ 1938311 h 12789529"/>
              <a:gd name="connsiteX93" fmla="*/ 3359291 w 22196217"/>
              <a:gd name="connsiteY93" fmla="*/ 1938311 h 12789529"/>
              <a:gd name="connsiteX94" fmla="*/ 4312758 w 22196217"/>
              <a:gd name="connsiteY94" fmla="*/ 783761 h 12789529"/>
              <a:gd name="connsiteX95" fmla="*/ 4959940 w 22196217"/>
              <a:gd name="connsiteY95" fmla="*/ 0 h 12789529"/>
              <a:gd name="connsiteX96" fmla="*/ 4878937 w 22196217"/>
              <a:gd name="connsiteY96" fmla="*/ 0 h 12789529"/>
              <a:gd name="connsiteX97" fmla="*/ 4288625 w 22196217"/>
              <a:gd name="connsiteY97" fmla="*/ 714857 h 12789529"/>
              <a:gd name="connsiteX98" fmla="*/ 3698378 w 22196217"/>
              <a:gd name="connsiteY98" fmla="*/ 0 h 12789529"/>
              <a:gd name="connsiteX99" fmla="*/ 3617439 w 22196217"/>
              <a:gd name="connsiteY99" fmla="*/ 0 h 12789529"/>
              <a:gd name="connsiteX100" fmla="*/ 9267068 w 22196217"/>
              <a:gd name="connsiteY100" fmla="*/ 2822421 h 12789529"/>
              <a:gd name="connsiteX101" fmla="*/ 9267068 w 22196217"/>
              <a:gd name="connsiteY101" fmla="*/ 2724337 h 12789529"/>
              <a:gd name="connsiteX102" fmla="*/ 8562821 w 22196217"/>
              <a:gd name="connsiteY102" fmla="*/ 3577132 h 12789529"/>
              <a:gd name="connsiteX103" fmla="*/ 8643760 w 22196217"/>
              <a:gd name="connsiteY103" fmla="*/ 3577132 h 12789529"/>
              <a:gd name="connsiteX104" fmla="*/ 9267068 w 22196217"/>
              <a:gd name="connsiteY104" fmla="*/ 2822421 h 12789529"/>
              <a:gd name="connsiteX105" fmla="*/ 6652395 w 22196217"/>
              <a:gd name="connsiteY105" fmla="*/ 1165743 h 12789529"/>
              <a:gd name="connsiteX106" fmla="*/ 6987794 w 22196217"/>
              <a:gd name="connsiteY106" fmla="*/ 759693 h 12789529"/>
              <a:gd name="connsiteX107" fmla="*/ 7607608 w 22196217"/>
              <a:gd name="connsiteY107" fmla="*/ 9058 h 12789529"/>
              <a:gd name="connsiteX108" fmla="*/ 8230917 w 22196217"/>
              <a:gd name="connsiteY108" fmla="*/ 763899 h 12789529"/>
              <a:gd name="connsiteX109" fmla="*/ 7275704 w 22196217"/>
              <a:gd name="connsiteY109" fmla="*/ 1920519 h 12789529"/>
              <a:gd name="connsiteX110" fmla="*/ 6652395 w 22196217"/>
              <a:gd name="connsiteY110" fmla="*/ 1165743 h 12789529"/>
              <a:gd name="connsiteX111" fmla="*/ 5682496 w 22196217"/>
              <a:gd name="connsiteY111" fmla="*/ 795084 h 12789529"/>
              <a:gd name="connsiteX112" fmla="*/ 6877547 w 22196217"/>
              <a:gd name="connsiteY112" fmla="*/ 795084 h 12789529"/>
              <a:gd name="connsiteX113" fmla="*/ 6280054 w 22196217"/>
              <a:gd name="connsiteY113" fmla="*/ 1518610 h 12789529"/>
              <a:gd name="connsiteX114" fmla="*/ 5682496 w 22196217"/>
              <a:gd name="connsiteY114" fmla="*/ 795084 h 12789529"/>
              <a:gd name="connsiteX115" fmla="*/ 8271418 w 22196217"/>
              <a:gd name="connsiteY115" fmla="*/ 812876 h 12789529"/>
              <a:gd name="connsiteX116" fmla="*/ 8894726 w 22196217"/>
              <a:gd name="connsiteY116" fmla="*/ 1567652 h 12789529"/>
              <a:gd name="connsiteX117" fmla="*/ 8590448 w 22196217"/>
              <a:gd name="connsiteY117" fmla="*/ 1936047 h 12789529"/>
              <a:gd name="connsiteX118" fmla="*/ 7342020 w 22196217"/>
              <a:gd name="connsiteY118" fmla="*/ 1938247 h 12789529"/>
              <a:gd name="connsiteX119" fmla="*/ 8271418 w 22196217"/>
              <a:gd name="connsiteY119" fmla="*/ 812876 h 12789529"/>
              <a:gd name="connsiteX120" fmla="*/ 5616244 w 22196217"/>
              <a:gd name="connsiteY120" fmla="*/ 812876 h 12789529"/>
              <a:gd name="connsiteX121" fmla="*/ 6213802 w 22196217"/>
              <a:gd name="connsiteY121" fmla="*/ 1536402 h 12789529"/>
              <a:gd name="connsiteX122" fmla="*/ 5018751 w 22196217"/>
              <a:gd name="connsiteY122" fmla="*/ 1536402 h 12789529"/>
              <a:gd name="connsiteX123" fmla="*/ 5616244 w 22196217"/>
              <a:gd name="connsiteY123" fmla="*/ 812876 h 12789529"/>
              <a:gd name="connsiteX124" fmla="*/ 5988650 w 22196217"/>
              <a:gd name="connsiteY124" fmla="*/ 1969561 h 12789529"/>
              <a:gd name="connsiteX125" fmla="*/ 6323984 w 22196217"/>
              <a:gd name="connsiteY125" fmla="*/ 1563447 h 12789529"/>
              <a:gd name="connsiteX126" fmla="*/ 6611959 w 22196217"/>
              <a:gd name="connsiteY126" fmla="*/ 1214785 h 12789529"/>
              <a:gd name="connsiteX127" fmla="*/ 7873262 w 22196217"/>
              <a:gd name="connsiteY127" fmla="*/ 2742129 h 12789529"/>
              <a:gd name="connsiteX128" fmla="*/ 6626645 w 22196217"/>
              <a:gd name="connsiteY128" fmla="*/ 2742129 h 12789529"/>
              <a:gd name="connsiteX129" fmla="*/ 5988650 w 22196217"/>
              <a:gd name="connsiteY129" fmla="*/ 1969561 h 12789529"/>
              <a:gd name="connsiteX130" fmla="*/ 4329191 w 22196217"/>
              <a:gd name="connsiteY130" fmla="*/ 2371405 h 12789529"/>
              <a:gd name="connsiteX131" fmla="*/ 4664525 w 22196217"/>
              <a:gd name="connsiteY131" fmla="*/ 1965355 h 12789529"/>
              <a:gd name="connsiteX132" fmla="*/ 4967186 w 22196217"/>
              <a:gd name="connsiteY132" fmla="*/ 1598901 h 12789529"/>
              <a:gd name="connsiteX133" fmla="*/ 6213738 w 22196217"/>
              <a:gd name="connsiteY133" fmla="*/ 1598901 h 12789529"/>
              <a:gd name="connsiteX134" fmla="*/ 5594182 w 22196217"/>
              <a:gd name="connsiteY134" fmla="*/ 2349084 h 12789529"/>
              <a:gd name="connsiteX135" fmla="*/ 5240409 w 22196217"/>
              <a:gd name="connsiteY135" fmla="*/ 2777584 h 12789529"/>
              <a:gd name="connsiteX136" fmla="*/ 4952434 w 22196217"/>
              <a:gd name="connsiteY136" fmla="*/ 3126181 h 12789529"/>
              <a:gd name="connsiteX137" fmla="*/ 4329191 w 22196217"/>
              <a:gd name="connsiteY137" fmla="*/ 2371405 h 12789529"/>
              <a:gd name="connsiteX138" fmla="*/ 7341955 w 22196217"/>
              <a:gd name="connsiteY138" fmla="*/ 2000681 h 12789529"/>
              <a:gd name="connsiteX139" fmla="*/ 8538818 w 22196217"/>
              <a:gd name="connsiteY139" fmla="*/ 1998611 h 12789529"/>
              <a:gd name="connsiteX140" fmla="*/ 7939513 w 22196217"/>
              <a:gd name="connsiteY140" fmla="*/ 2724337 h 12789529"/>
              <a:gd name="connsiteX141" fmla="*/ 7341955 w 22196217"/>
              <a:gd name="connsiteY141" fmla="*/ 2000681 h 12789529"/>
              <a:gd name="connsiteX142" fmla="*/ 3359291 w 22196217"/>
              <a:gd name="connsiteY142" fmla="*/ 2000746 h 12789529"/>
              <a:gd name="connsiteX143" fmla="*/ 4554278 w 22196217"/>
              <a:gd name="connsiteY143" fmla="*/ 2000746 h 12789529"/>
              <a:gd name="connsiteX144" fmla="*/ 3956785 w 22196217"/>
              <a:gd name="connsiteY144" fmla="*/ 2724337 h 12789529"/>
              <a:gd name="connsiteX145" fmla="*/ 3359291 w 22196217"/>
              <a:gd name="connsiteY145" fmla="*/ 2000746 h 12789529"/>
              <a:gd name="connsiteX146" fmla="*/ 5548375 w 22196217"/>
              <a:gd name="connsiteY146" fmla="*/ 2502679 h 12789529"/>
              <a:gd name="connsiteX147" fmla="*/ 5642382 w 22196217"/>
              <a:gd name="connsiteY147" fmla="*/ 2388809 h 12789529"/>
              <a:gd name="connsiteX148" fmla="*/ 5660175 w 22196217"/>
              <a:gd name="connsiteY148" fmla="*/ 2367264 h 12789529"/>
              <a:gd name="connsiteX149" fmla="*/ 5948149 w 22196217"/>
              <a:gd name="connsiteY149" fmla="*/ 2018538 h 12789529"/>
              <a:gd name="connsiteX150" fmla="*/ 6545642 w 22196217"/>
              <a:gd name="connsiteY150" fmla="*/ 2742129 h 12789529"/>
              <a:gd name="connsiteX151" fmla="*/ 5350656 w 22196217"/>
              <a:gd name="connsiteY151" fmla="*/ 2742129 h 12789529"/>
              <a:gd name="connsiteX152" fmla="*/ 5548375 w 22196217"/>
              <a:gd name="connsiteY152" fmla="*/ 2502679 h 12789529"/>
              <a:gd name="connsiteX153" fmla="*/ 2669667 w 22196217"/>
              <a:gd name="connsiteY153" fmla="*/ 2773379 h 12789529"/>
              <a:gd name="connsiteX154" fmla="*/ 3292975 w 22196217"/>
              <a:gd name="connsiteY154" fmla="*/ 2018538 h 12789529"/>
              <a:gd name="connsiteX155" fmla="*/ 3916283 w 22196217"/>
              <a:gd name="connsiteY155" fmla="*/ 2773379 h 12789529"/>
              <a:gd name="connsiteX156" fmla="*/ 3915313 w 22196217"/>
              <a:gd name="connsiteY156" fmla="*/ 2774543 h 12789529"/>
              <a:gd name="connsiteX157" fmla="*/ 3620674 w 22196217"/>
              <a:gd name="connsiteY157" fmla="*/ 3131293 h 12789529"/>
              <a:gd name="connsiteX158" fmla="*/ 3618345 w 22196217"/>
              <a:gd name="connsiteY158" fmla="*/ 3134139 h 12789529"/>
              <a:gd name="connsiteX159" fmla="*/ 3580885 w 22196217"/>
              <a:gd name="connsiteY159" fmla="*/ 3179428 h 12789529"/>
              <a:gd name="connsiteX160" fmla="*/ 3292975 w 22196217"/>
              <a:gd name="connsiteY160" fmla="*/ 3528090 h 12789529"/>
              <a:gd name="connsiteX161" fmla="*/ 2669667 w 22196217"/>
              <a:gd name="connsiteY161" fmla="*/ 2773379 h 12789529"/>
              <a:gd name="connsiteX162" fmla="*/ 5299026 w 22196217"/>
              <a:gd name="connsiteY162" fmla="*/ 2804564 h 12789529"/>
              <a:gd name="connsiteX163" fmla="*/ 7873197 w 22196217"/>
              <a:gd name="connsiteY163" fmla="*/ 2804564 h 12789529"/>
              <a:gd name="connsiteX164" fmla="*/ 7680200 w 22196217"/>
              <a:gd name="connsiteY164" fmla="*/ 3038320 h 12789529"/>
              <a:gd name="connsiteX165" fmla="*/ 7261017 w 22196217"/>
              <a:gd name="connsiteY165" fmla="*/ 3545883 h 12789529"/>
              <a:gd name="connsiteX166" fmla="*/ 4686846 w 22196217"/>
              <a:gd name="connsiteY166" fmla="*/ 3545883 h 12789529"/>
              <a:gd name="connsiteX167" fmla="*/ 5299026 w 22196217"/>
              <a:gd name="connsiteY167" fmla="*/ 2804564 h 12789529"/>
              <a:gd name="connsiteX168" fmla="*/ 1924919 w 22196217"/>
              <a:gd name="connsiteY168" fmla="*/ 3577132 h 12789529"/>
              <a:gd name="connsiteX169" fmla="*/ 1618829 w 22196217"/>
              <a:gd name="connsiteY169" fmla="*/ 3947791 h 12789529"/>
              <a:gd name="connsiteX170" fmla="*/ 372212 w 22196217"/>
              <a:gd name="connsiteY170" fmla="*/ 3947791 h 12789529"/>
              <a:gd name="connsiteX171" fmla="*/ 678302 w 22196217"/>
              <a:gd name="connsiteY171" fmla="*/ 3577132 h 12789529"/>
              <a:gd name="connsiteX172" fmla="*/ 0 w 22196217"/>
              <a:gd name="connsiteY172" fmla="*/ 3577132 h 12789529"/>
              <a:gd name="connsiteX173" fmla="*/ 0 w 22196217"/>
              <a:gd name="connsiteY173" fmla="*/ 3608317 h 12789529"/>
              <a:gd name="connsiteX174" fmla="*/ 571549 w 22196217"/>
              <a:gd name="connsiteY174" fmla="*/ 3608317 h 12789529"/>
              <a:gd name="connsiteX175" fmla="*/ 281893 w 22196217"/>
              <a:gd name="connsiteY175" fmla="*/ 3959178 h 12789529"/>
              <a:gd name="connsiteX176" fmla="*/ 0 w 22196217"/>
              <a:gd name="connsiteY176" fmla="*/ 4300465 h 12789529"/>
              <a:gd name="connsiteX177" fmla="*/ 0 w 22196217"/>
              <a:gd name="connsiteY177" fmla="*/ 4398548 h 12789529"/>
              <a:gd name="connsiteX178" fmla="*/ 305961 w 22196217"/>
              <a:gd name="connsiteY178" fmla="*/ 4028083 h 12789529"/>
              <a:gd name="connsiteX179" fmla="*/ 945638 w 22196217"/>
              <a:gd name="connsiteY179" fmla="*/ 4802722 h 12789529"/>
              <a:gd name="connsiteX180" fmla="*/ 2256824 w 22196217"/>
              <a:gd name="connsiteY180" fmla="*/ 6390430 h 12789529"/>
              <a:gd name="connsiteX181" fmla="*/ 1633515 w 22196217"/>
              <a:gd name="connsiteY181" fmla="*/ 7145206 h 12789529"/>
              <a:gd name="connsiteX182" fmla="*/ 1013701 w 22196217"/>
              <a:gd name="connsiteY182" fmla="*/ 6394635 h 12789529"/>
              <a:gd name="connsiteX183" fmla="*/ 706511 w 22196217"/>
              <a:gd name="connsiteY183" fmla="*/ 6022617 h 12789529"/>
              <a:gd name="connsiteX184" fmla="*/ 0 w 22196217"/>
              <a:gd name="connsiteY184" fmla="*/ 5167105 h 12789529"/>
              <a:gd name="connsiteX185" fmla="*/ 0 w 22196217"/>
              <a:gd name="connsiteY185" fmla="*/ 5265188 h 12789529"/>
              <a:gd name="connsiteX186" fmla="*/ 239709 w 22196217"/>
              <a:gd name="connsiteY186" fmla="*/ 5555427 h 12789529"/>
              <a:gd name="connsiteX187" fmla="*/ 0 w 22196217"/>
              <a:gd name="connsiteY187" fmla="*/ 5555427 h 12789529"/>
              <a:gd name="connsiteX188" fmla="*/ 0 w 22196217"/>
              <a:gd name="connsiteY188" fmla="*/ 5617862 h 12789529"/>
              <a:gd name="connsiteX189" fmla="*/ 291209 w 22196217"/>
              <a:gd name="connsiteY189" fmla="*/ 5617862 h 12789529"/>
              <a:gd name="connsiteX190" fmla="*/ 754453 w 22196217"/>
              <a:gd name="connsiteY190" fmla="*/ 6178800 h 12789529"/>
              <a:gd name="connsiteX191" fmla="*/ 903454 w 22196217"/>
              <a:gd name="connsiteY191" fmla="*/ 6359181 h 12789529"/>
              <a:gd name="connsiteX192" fmla="*/ 0 w 22196217"/>
              <a:gd name="connsiteY192" fmla="*/ 6359181 h 12789529"/>
              <a:gd name="connsiteX193" fmla="*/ 0 w 22196217"/>
              <a:gd name="connsiteY193" fmla="*/ 6421679 h 12789529"/>
              <a:gd name="connsiteX194" fmla="*/ 903454 w 22196217"/>
              <a:gd name="connsiteY194" fmla="*/ 6421679 h 12789529"/>
              <a:gd name="connsiteX195" fmla="*/ 291209 w 22196217"/>
              <a:gd name="connsiteY195" fmla="*/ 7162998 h 12789529"/>
              <a:gd name="connsiteX196" fmla="*/ 0 w 22196217"/>
              <a:gd name="connsiteY196" fmla="*/ 7162998 h 12789529"/>
              <a:gd name="connsiteX197" fmla="*/ 0 w 22196217"/>
              <a:gd name="connsiteY197" fmla="*/ 7225433 h 12789529"/>
              <a:gd name="connsiteX198" fmla="*/ 239709 w 22196217"/>
              <a:gd name="connsiteY198" fmla="*/ 7225433 h 12789529"/>
              <a:gd name="connsiteX199" fmla="*/ 0 w 22196217"/>
              <a:gd name="connsiteY199" fmla="*/ 7515672 h 12789529"/>
              <a:gd name="connsiteX200" fmla="*/ 0 w 22196217"/>
              <a:gd name="connsiteY200" fmla="*/ 7676513 h 12789529"/>
              <a:gd name="connsiteX201" fmla="*/ 1235359 w 22196217"/>
              <a:gd name="connsiteY201" fmla="*/ 9172478 h 12789529"/>
              <a:gd name="connsiteX202" fmla="*/ 0 w 22196217"/>
              <a:gd name="connsiteY202" fmla="*/ 9172478 h 12789529"/>
              <a:gd name="connsiteX203" fmla="*/ 0 w 22196217"/>
              <a:gd name="connsiteY203" fmla="*/ 9234977 h 12789529"/>
              <a:gd name="connsiteX204" fmla="*/ 1235359 w 22196217"/>
              <a:gd name="connsiteY204" fmla="*/ 9234977 h 12789529"/>
              <a:gd name="connsiteX205" fmla="*/ 1042298 w 22196217"/>
              <a:gd name="connsiteY205" fmla="*/ 9468734 h 12789529"/>
              <a:gd name="connsiteX206" fmla="*/ 623114 w 22196217"/>
              <a:gd name="connsiteY206" fmla="*/ 9976296 h 12789529"/>
              <a:gd name="connsiteX207" fmla="*/ 0 w 22196217"/>
              <a:gd name="connsiteY207" fmla="*/ 9976296 h 12789529"/>
              <a:gd name="connsiteX208" fmla="*/ 0 w 22196217"/>
              <a:gd name="connsiteY208" fmla="*/ 10007546 h 12789529"/>
              <a:gd name="connsiteX209" fmla="*/ 678302 w 22196217"/>
              <a:gd name="connsiteY209" fmla="*/ 10007546 h 12789529"/>
              <a:gd name="connsiteX210" fmla="*/ 1325678 w 22196217"/>
              <a:gd name="connsiteY210" fmla="*/ 9223590 h 12789529"/>
              <a:gd name="connsiteX211" fmla="*/ 2629230 w 22196217"/>
              <a:gd name="connsiteY211" fmla="*/ 7645199 h 12789529"/>
              <a:gd name="connsiteX212" fmla="*/ 2629230 w 22196217"/>
              <a:gd name="connsiteY212" fmla="*/ 7547115 h 12789529"/>
              <a:gd name="connsiteX213" fmla="*/ 2297325 w 22196217"/>
              <a:gd name="connsiteY213" fmla="*/ 7948959 h 12789529"/>
              <a:gd name="connsiteX214" fmla="*/ 1674017 w 22196217"/>
              <a:gd name="connsiteY214" fmla="*/ 7194248 h 12789529"/>
              <a:gd name="connsiteX215" fmla="*/ 2297325 w 22196217"/>
              <a:gd name="connsiteY215" fmla="*/ 6439407 h 12789529"/>
              <a:gd name="connsiteX216" fmla="*/ 2629230 w 22196217"/>
              <a:gd name="connsiteY216" fmla="*/ 6841316 h 12789529"/>
              <a:gd name="connsiteX217" fmla="*/ 2629230 w 22196217"/>
              <a:gd name="connsiteY217" fmla="*/ 6743297 h 12789529"/>
              <a:gd name="connsiteX218" fmla="*/ 1036022 w 22196217"/>
              <a:gd name="connsiteY218" fmla="*/ 4814044 h 12789529"/>
              <a:gd name="connsiteX219" fmla="*/ 2282574 w 22196217"/>
              <a:gd name="connsiteY219" fmla="*/ 4814044 h 12789529"/>
              <a:gd name="connsiteX220" fmla="*/ 2629230 w 22196217"/>
              <a:gd name="connsiteY220" fmla="*/ 5233745 h 12789529"/>
              <a:gd name="connsiteX221" fmla="*/ 2629230 w 22196217"/>
              <a:gd name="connsiteY221" fmla="*/ 5135661 h 12789529"/>
              <a:gd name="connsiteX222" fmla="*/ 2337827 w 22196217"/>
              <a:gd name="connsiteY222" fmla="*/ 4782859 h 12789529"/>
              <a:gd name="connsiteX223" fmla="*/ 2629230 w 22196217"/>
              <a:gd name="connsiteY223" fmla="*/ 4429991 h 12789529"/>
              <a:gd name="connsiteX224" fmla="*/ 2629230 w 22196217"/>
              <a:gd name="connsiteY224" fmla="*/ 4331908 h 12789529"/>
              <a:gd name="connsiteX225" fmla="*/ 2005922 w 22196217"/>
              <a:gd name="connsiteY225" fmla="*/ 3577132 h 12789529"/>
              <a:gd name="connsiteX226" fmla="*/ 1924919 w 22196217"/>
              <a:gd name="connsiteY226" fmla="*/ 3577132 h 12789529"/>
              <a:gd name="connsiteX227" fmla="*/ 2629230 w 22196217"/>
              <a:gd name="connsiteY227" fmla="*/ 9252834 h 12789529"/>
              <a:gd name="connsiteX228" fmla="*/ 2629230 w 22196217"/>
              <a:gd name="connsiteY228" fmla="*/ 9154686 h 12789529"/>
              <a:gd name="connsiteX229" fmla="*/ 1924919 w 22196217"/>
              <a:gd name="connsiteY229" fmla="*/ 10007546 h 12789529"/>
              <a:gd name="connsiteX230" fmla="*/ 2005922 w 22196217"/>
              <a:gd name="connsiteY230" fmla="*/ 10007546 h 12789529"/>
              <a:gd name="connsiteX231" fmla="*/ 2629230 w 22196217"/>
              <a:gd name="connsiteY231" fmla="*/ 9252834 h 12789529"/>
              <a:gd name="connsiteX232" fmla="*/ 1677446 w 22196217"/>
              <a:gd name="connsiteY232" fmla="*/ 3974835 h 12789529"/>
              <a:gd name="connsiteX233" fmla="*/ 1965420 w 22196217"/>
              <a:gd name="connsiteY233" fmla="*/ 3626174 h 12789529"/>
              <a:gd name="connsiteX234" fmla="*/ 2588728 w 22196217"/>
              <a:gd name="connsiteY234" fmla="*/ 4380950 h 12789529"/>
              <a:gd name="connsiteX235" fmla="*/ 2282574 w 22196217"/>
              <a:gd name="connsiteY235" fmla="*/ 4751609 h 12789529"/>
              <a:gd name="connsiteX236" fmla="*/ 1036022 w 22196217"/>
              <a:gd name="connsiteY236" fmla="*/ 4751609 h 12789529"/>
              <a:gd name="connsiteX237" fmla="*/ 1677446 w 22196217"/>
              <a:gd name="connsiteY237" fmla="*/ 3974835 h 12789529"/>
              <a:gd name="connsiteX238" fmla="*/ 372212 w 22196217"/>
              <a:gd name="connsiteY238" fmla="*/ 4010226 h 12789529"/>
              <a:gd name="connsiteX239" fmla="*/ 1567264 w 22196217"/>
              <a:gd name="connsiteY239" fmla="*/ 4010226 h 12789529"/>
              <a:gd name="connsiteX240" fmla="*/ 969770 w 22196217"/>
              <a:gd name="connsiteY240" fmla="*/ 4733817 h 12789529"/>
              <a:gd name="connsiteX241" fmla="*/ 372212 w 22196217"/>
              <a:gd name="connsiteY241" fmla="*/ 4010226 h 12789529"/>
              <a:gd name="connsiteX242" fmla="*/ 14557 w 22196217"/>
              <a:gd name="connsiteY242" fmla="*/ 7596092 h 12789529"/>
              <a:gd name="connsiteX243" fmla="*/ 349891 w 22196217"/>
              <a:gd name="connsiteY243" fmla="*/ 7190042 h 12789529"/>
              <a:gd name="connsiteX244" fmla="*/ 969770 w 22196217"/>
              <a:gd name="connsiteY244" fmla="*/ 6439407 h 12789529"/>
              <a:gd name="connsiteX245" fmla="*/ 1593014 w 22196217"/>
              <a:gd name="connsiteY245" fmla="*/ 7194248 h 12789529"/>
              <a:gd name="connsiteX246" fmla="*/ 637865 w 22196217"/>
              <a:gd name="connsiteY246" fmla="*/ 8350933 h 12789529"/>
              <a:gd name="connsiteX247" fmla="*/ 14557 w 22196217"/>
              <a:gd name="connsiteY247" fmla="*/ 7596092 h 12789529"/>
              <a:gd name="connsiteX248" fmla="*/ 1633515 w 22196217"/>
              <a:gd name="connsiteY248" fmla="*/ 7243289 h 12789529"/>
              <a:gd name="connsiteX249" fmla="*/ 2256824 w 22196217"/>
              <a:gd name="connsiteY249" fmla="*/ 7998001 h 12789529"/>
              <a:gd name="connsiteX250" fmla="*/ 1952610 w 22196217"/>
              <a:gd name="connsiteY250" fmla="*/ 8366461 h 12789529"/>
              <a:gd name="connsiteX251" fmla="*/ 704182 w 22196217"/>
              <a:gd name="connsiteY251" fmla="*/ 8368596 h 12789529"/>
              <a:gd name="connsiteX252" fmla="*/ 1633515 w 22196217"/>
              <a:gd name="connsiteY252" fmla="*/ 7243289 h 12789529"/>
              <a:gd name="connsiteX253" fmla="*/ 704052 w 22196217"/>
              <a:gd name="connsiteY253" fmla="*/ 8431095 h 12789529"/>
              <a:gd name="connsiteX254" fmla="*/ 1900916 w 22196217"/>
              <a:gd name="connsiteY254" fmla="*/ 8428960 h 12789529"/>
              <a:gd name="connsiteX255" fmla="*/ 1301610 w 22196217"/>
              <a:gd name="connsiteY255" fmla="*/ 9154686 h 12789529"/>
              <a:gd name="connsiteX256" fmla="*/ 704052 w 22196217"/>
              <a:gd name="connsiteY256" fmla="*/ 8431095 h 12789529"/>
              <a:gd name="connsiteX257" fmla="*/ 8562821 w 22196217"/>
              <a:gd name="connsiteY257" fmla="*/ 3577132 h 12789529"/>
              <a:gd name="connsiteX258" fmla="*/ 8256667 w 22196217"/>
              <a:gd name="connsiteY258" fmla="*/ 3947791 h 12789529"/>
              <a:gd name="connsiteX259" fmla="*/ 7010050 w 22196217"/>
              <a:gd name="connsiteY259" fmla="*/ 3947791 h 12789529"/>
              <a:gd name="connsiteX260" fmla="*/ 7316205 w 22196217"/>
              <a:gd name="connsiteY260" fmla="*/ 3577132 h 12789529"/>
              <a:gd name="connsiteX261" fmla="*/ 4580093 w 22196217"/>
              <a:gd name="connsiteY261" fmla="*/ 3577132 h 12789529"/>
              <a:gd name="connsiteX262" fmla="*/ 2961070 w 22196217"/>
              <a:gd name="connsiteY262" fmla="*/ 5537570 h 12789529"/>
              <a:gd name="connsiteX263" fmla="*/ 2629230 w 22196217"/>
              <a:gd name="connsiteY263" fmla="*/ 5135726 h 12789529"/>
              <a:gd name="connsiteX264" fmla="*/ 2629230 w 22196217"/>
              <a:gd name="connsiteY264" fmla="*/ 5233810 h 12789529"/>
              <a:gd name="connsiteX265" fmla="*/ 2925680 w 22196217"/>
              <a:gd name="connsiteY265" fmla="*/ 5592759 h 12789529"/>
              <a:gd name="connsiteX266" fmla="*/ 4222438 w 22196217"/>
              <a:gd name="connsiteY266" fmla="*/ 7162998 h 12789529"/>
              <a:gd name="connsiteX267" fmla="*/ 2975821 w 22196217"/>
              <a:gd name="connsiteY267" fmla="*/ 7162998 h 12789529"/>
              <a:gd name="connsiteX268" fmla="*/ 2629230 w 22196217"/>
              <a:gd name="connsiteY268" fmla="*/ 6743297 h 12789529"/>
              <a:gd name="connsiteX269" fmla="*/ 2629230 w 22196217"/>
              <a:gd name="connsiteY269" fmla="*/ 6841381 h 12789529"/>
              <a:gd name="connsiteX270" fmla="*/ 2920569 w 22196217"/>
              <a:gd name="connsiteY270" fmla="*/ 7194248 h 12789529"/>
              <a:gd name="connsiteX271" fmla="*/ 2629230 w 22196217"/>
              <a:gd name="connsiteY271" fmla="*/ 7547050 h 12789529"/>
              <a:gd name="connsiteX272" fmla="*/ 2629230 w 22196217"/>
              <a:gd name="connsiteY272" fmla="*/ 7645134 h 12789529"/>
              <a:gd name="connsiteX273" fmla="*/ 2975821 w 22196217"/>
              <a:gd name="connsiteY273" fmla="*/ 7225433 h 12789529"/>
              <a:gd name="connsiteX274" fmla="*/ 4222373 w 22196217"/>
              <a:gd name="connsiteY274" fmla="*/ 7225433 h 12789529"/>
              <a:gd name="connsiteX275" fmla="*/ 2629230 w 22196217"/>
              <a:gd name="connsiteY275" fmla="*/ 9154686 h 12789529"/>
              <a:gd name="connsiteX276" fmla="*/ 2629230 w 22196217"/>
              <a:gd name="connsiteY276" fmla="*/ 9252769 h 12789529"/>
              <a:gd name="connsiteX277" fmla="*/ 3252538 w 22196217"/>
              <a:gd name="connsiteY277" fmla="*/ 10007546 h 12789529"/>
              <a:gd name="connsiteX278" fmla="*/ 3333476 w 22196217"/>
              <a:gd name="connsiteY278" fmla="*/ 10007546 h 12789529"/>
              <a:gd name="connsiteX279" fmla="*/ 3666352 w 22196217"/>
              <a:gd name="connsiteY279" fmla="*/ 9604407 h 12789529"/>
              <a:gd name="connsiteX280" fmla="*/ 3960990 w 22196217"/>
              <a:gd name="connsiteY280" fmla="*/ 9247658 h 12789529"/>
              <a:gd name="connsiteX281" fmla="*/ 3963449 w 22196217"/>
              <a:gd name="connsiteY281" fmla="*/ 9244682 h 12789529"/>
              <a:gd name="connsiteX282" fmla="*/ 4000715 w 22196217"/>
              <a:gd name="connsiteY282" fmla="*/ 9199522 h 12789529"/>
              <a:gd name="connsiteX283" fmla="*/ 4288625 w 22196217"/>
              <a:gd name="connsiteY283" fmla="*/ 8850860 h 12789529"/>
              <a:gd name="connsiteX284" fmla="*/ 4911933 w 22196217"/>
              <a:gd name="connsiteY284" fmla="*/ 9605637 h 12789529"/>
              <a:gd name="connsiteX285" fmla="*/ 4580093 w 22196217"/>
              <a:gd name="connsiteY285" fmla="*/ 10007546 h 12789529"/>
              <a:gd name="connsiteX286" fmla="*/ 7316205 w 22196217"/>
              <a:gd name="connsiteY286" fmla="*/ 10007546 h 12789529"/>
              <a:gd name="connsiteX287" fmla="*/ 7963581 w 22196217"/>
              <a:gd name="connsiteY287" fmla="*/ 9223590 h 12789529"/>
              <a:gd name="connsiteX288" fmla="*/ 9267068 w 22196217"/>
              <a:gd name="connsiteY288" fmla="*/ 7645199 h 12789529"/>
              <a:gd name="connsiteX289" fmla="*/ 9267068 w 22196217"/>
              <a:gd name="connsiteY289" fmla="*/ 7547115 h 12789529"/>
              <a:gd name="connsiteX290" fmla="*/ 8935163 w 22196217"/>
              <a:gd name="connsiteY290" fmla="*/ 7948959 h 12789529"/>
              <a:gd name="connsiteX291" fmla="*/ 8311920 w 22196217"/>
              <a:gd name="connsiteY291" fmla="*/ 7194248 h 12789529"/>
              <a:gd name="connsiteX292" fmla="*/ 8935163 w 22196217"/>
              <a:gd name="connsiteY292" fmla="*/ 6439407 h 12789529"/>
              <a:gd name="connsiteX293" fmla="*/ 9267068 w 22196217"/>
              <a:gd name="connsiteY293" fmla="*/ 6841316 h 12789529"/>
              <a:gd name="connsiteX294" fmla="*/ 9267068 w 22196217"/>
              <a:gd name="connsiteY294" fmla="*/ 6743297 h 12789529"/>
              <a:gd name="connsiteX295" fmla="*/ 7673860 w 22196217"/>
              <a:gd name="connsiteY295" fmla="*/ 4814044 h 12789529"/>
              <a:gd name="connsiteX296" fmla="*/ 8920476 w 22196217"/>
              <a:gd name="connsiteY296" fmla="*/ 4814044 h 12789529"/>
              <a:gd name="connsiteX297" fmla="*/ 9267068 w 22196217"/>
              <a:gd name="connsiteY297" fmla="*/ 5233745 h 12789529"/>
              <a:gd name="connsiteX298" fmla="*/ 9267068 w 22196217"/>
              <a:gd name="connsiteY298" fmla="*/ 5135661 h 12789529"/>
              <a:gd name="connsiteX299" fmla="*/ 8975729 w 22196217"/>
              <a:gd name="connsiteY299" fmla="*/ 4782859 h 12789529"/>
              <a:gd name="connsiteX300" fmla="*/ 9267068 w 22196217"/>
              <a:gd name="connsiteY300" fmla="*/ 4429991 h 12789529"/>
              <a:gd name="connsiteX301" fmla="*/ 9267068 w 22196217"/>
              <a:gd name="connsiteY301" fmla="*/ 4331908 h 12789529"/>
              <a:gd name="connsiteX302" fmla="*/ 8643760 w 22196217"/>
              <a:gd name="connsiteY302" fmla="*/ 3577132 h 12789529"/>
              <a:gd name="connsiteX303" fmla="*/ 8562821 w 22196217"/>
              <a:gd name="connsiteY303" fmla="*/ 3577132 h 12789529"/>
              <a:gd name="connsiteX304" fmla="*/ 9267068 w 22196217"/>
              <a:gd name="connsiteY304" fmla="*/ 9252834 h 12789529"/>
              <a:gd name="connsiteX305" fmla="*/ 9267068 w 22196217"/>
              <a:gd name="connsiteY305" fmla="*/ 9154686 h 12789529"/>
              <a:gd name="connsiteX306" fmla="*/ 8562821 w 22196217"/>
              <a:gd name="connsiteY306" fmla="*/ 10007546 h 12789529"/>
              <a:gd name="connsiteX307" fmla="*/ 8643760 w 22196217"/>
              <a:gd name="connsiteY307" fmla="*/ 10007546 h 12789529"/>
              <a:gd name="connsiteX308" fmla="*/ 9267068 w 22196217"/>
              <a:gd name="connsiteY308" fmla="*/ 9252834 h 12789529"/>
              <a:gd name="connsiteX309" fmla="*/ 3333476 w 22196217"/>
              <a:gd name="connsiteY309" fmla="*/ 3577132 h 12789529"/>
              <a:gd name="connsiteX310" fmla="*/ 3252538 w 22196217"/>
              <a:gd name="connsiteY310" fmla="*/ 3577132 h 12789529"/>
              <a:gd name="connsiteX311" fmla="*/ 2629230 w 22196217"/>
              <a:gd name="connsiteY311" fmla="*/ 4331908 h 12789529"/>
              <a:gd name="connsiteX312" fmla="*/ 2629230 w 22196217"/>
              <a:gd name="connsiteY312" fmla="*/ 4429991 h 12789529"/>
              <a:gd name="connsiteX313" fmla="*/ 3333476 w 22196217"/>
              <a:gd name="connsiteY313" fmla="*/ 3577132 h 12789529"/>
              <a:gd name="connsiteX314" fmla="*/ 5962836 w 22196217"/>
              <a:gd name="connsiteY314" fmla="*/ 3608317 h 12789529"/>
              <a:gd name="connsiteX315" fmla="*/ 7209452 w 22196217"/>
              <a:gd name="connsiteY315" fmla="*/ 3608317 h 12789529"/>
              <a:gd name="connsiteX316" fmla="*/ 6919731 w 22196217"/>
              <a:gd name="connsiteY316" fmla="*/ 3959178 h 12789529"/>
              <a:gd name="connsiteX317" fmla="*/ 5601558 w 22196217"/>
              <a:gd name="connsiteY317" fmla="*/ 5555362 h 12789529"/>
              <a:gd name="connsiteX318" fmla="*/ 5584995 w 22196217"/>
              <a:gd name="connsiteY318" fmla="*/ 5555362 h 12789529"/>
              <a:gd name="connsiteX319" fmla="*/ 4354941 w 22196217"/>
              <a:gd name="connsiteY319" fmla="*/ 5555427 h 12789529"/>
              <a:gd name="connsiteX320" fmla="*/ 5962836 w 22196217"/>
              <a:gd name="connsiteY320" fmla="*/ 3608317 h 12789529"/>
              <a:gd name="connsiteX321" fmla="*/ 4635281 w 22196217"/>
              <a:gd name="connsiteY321" fmla="*/ 3608317 h 12789529"/>
              <a:gd name="connsiteX322" fmla="*/ 5881897 w 22196217"/>
              <a:gd name="connsiteY322" fmla="*/ 3608317 h 12789529"/>
              <a:gd name="connsiteX323" fmla="*/ 4937748 w 22196217"/>
              <a:gd name="connsiteY323" fmla="*/ 4751609 h 12789529"/>
              <a:gd name="connsiteX324" fmla="*/ 3691131 w 22196217"/>
              <a:gd name="connsiteY324" fmla="*/ 4751609 h 12789529"/>
              <a:gd name="connsiteX325" fmla="*/ 4635281 w 22196217"/>
              <a:gd name="connsiteY325" fmla="*/ 3608317 h 12789529"/>
              <a:gd name="connsiteX326" fmla="*/ 8315349 w 22196217"/>
              <a:gd name="connsiteY326" fmla="*/ 3974835 h 12789529"/>
              <a:gd name="connsiteX327" fmla="*/ 8603258 w 22196217"/>
              <a:gd name="connsiteY327" fmla="*/ 3626174 h 12789529"/>
              <a:gd name="connsiteX328" fmla="*/ 9226631 w 22196217"/>
              <a:gd name="connsiteY328" fmla="*/ 4380950 h 12789529"/>
              <a:gd name="connsiteX329" fmla="*/ 8920476 w 22196217"/>
              <a:gd name="connsiteY329" fmla="*/ 4751609 h 12789529"/>
              <a:gd name="connsiteX330" fmla="*/ 7673860 w 22196217"/>
              <a:gd name="connsiteY330" fmla="*/ 4751609 h 12789529"/>
              <a:gd name="connsiteX331" fmla="*/ 8315349 w 22196217"/>
              <a:gd name="connsiteY331" fmla="*/ 3974835 h 12789529"/>
              <a:gd name="connsiteX332" fmla="*/ 7010050 w 22196217"/>
              <a:gd name="connsiteY332" fmla="*/ 4010226 h 12789529"/>
              <a:gd name="connsiteX333" fmla="*/ 8205102 w 22196217"/>
              <a:gd name="connsiteY333" fmla="*/ 4010226 h 12789529"/>
              <a:gd name="connsiteX334" fmla="*/ 7607608 w 22196217"/>
              <a:gd name="connsiteY334" fmla="*/ 4733817 h 12789529"/>
              <a:gd name="connsiteX335" fmla="*/ 7010050 w 22196217"/>
              <a:gd name="connsiteY335" fmla="*/ 4010226 h 12789529"/>
              <a:gd name="connsiteX336" fmla="*/ 7651539 w 22196217"/>
              <a:gd name="connsiteY336" fmla="*/ 6394635 h 12789529"/>
              <a:gd name="connsiteX337" fmla="*/ 7344349 w 22196217"/>
              <a:gd name="connsiteY337" fmla="*/ 6022617 h 12789529"/>
              <a:gd name="connsiteX338" fmla="*/ 6320491 w 22196217"/>
              <a:gd name="connsiteY338" fmla="*/ 4782859 h 12789529"/>
              <a:gd name="connsiteX339" fmla="*/ 6943799 w 22196217"/>
              <a:gd name="connsiteY339" fmla="*/ 4028083 h 12789529"/>
              <a:gd name="connsiteX340" fmla="*/ 7583541 w 22196217"/>
              <a:gd name="connsiteY340" fmla="*/ 4802722 h 12789529"/>
              <a:gd name="connsiteX341" fmla="*/ 8894726 w 22196217"/>
              <a:gd name="connsiteY341" fmla="*/ 6390430 h 12789529"/>
              <a:gd name="connsiteX342" fmla="*/ 8271418 w 22196217"/>
              <a:gd name="connsiteY342" fmla="*/ 7145206 h 12789529"/>
              <a:gd name="connsiteX343" fmla="*/ 7651539 w 22196217"/>
              <a:gd name="connsiteY343" fmla="*/ 6394635 h 12789529"/>
              <a:gd name="connsiteX344" fmla="*/ 3691196 w 22196217"/>
              <a:gd name="connsiteY344" fmla="*/ 4814044 h 12789529"/>
              <a:gd name="connsiteX345" fmla="*/ 4886183 w 22196217"/>
              <a:gd name="connsiteY345" fmla="*/ 4814044 h 12789529"/>
              <a:gd name="connsiteX346" fmla="*/ 4288625 w 22196217"/>
              <a:gd name="connsiteY346" fmla="*/ 5537635 h 12789529"/>
              <a:gd name="connsiteX347" fmla="*/ 3691196 w 22196217"/>
              <a:gd name="connsiteY347" fmla="*/ 4814044 h 12789529"/>
              <a:gd name="connsiteX348" fmla="*/ 5682496 w 22196217"/>
              <a:gd name="connsiteY348" fmla="*/ 5555362 h 12789529"/>
              <a:gd name="connsiteX349" fmla="*/ 6280054 w 22196217"/>
              <a:gd name="connsiteY349" fmla="*/ 4831836 h 12789529"/>
              <a:gd name="connsiteX350" fmla="*/ 6877547 w 22196217"/>
              <a:gd name="connsiteY350" fmla="*/ 5555427 h 12789529"/>
              <a:gd name="connsiteX351" fmla="*/ 5682496 w 22196217"/>
              <a:gd name="connsiteY351" fmla="*/ 5555362 h 12789529"/>
              <a:gd name="connsiteX352" fmla="*/ 3001572 w 22196217"/>
              <a:gd name="connsiteY352" fmla="*/ 5586612 h 12789529"/>
              <a:gd name="connsiteX353" fmla="*/ 3624880 w 22196217"/>
              <a:gd name="connsiteY353" fmla="*/ 4831836 h 12789529"/>
              <a:gd name="connsiteX354" fmla="*/ 4248188 w 22196217"/>
              <a:gd name="connsiteY354" fmla="*/ 5586612 h 12789529"/>
              <a:gd name="connsiteX355" fmla="*/ 3624880 w 22196217"/>
              <a:gd name="connsiteY355" fmla="*/ 6341388 h 12789529"/>
              <a:gd name="connsiteX356" fmla="*/ 3001572 w 22196217"/>
              <a:gd name="connsiteY356" fmla="*/ 5586612 h 12789529"/>
              <a:gd name="connsiteX357" fmla="*/ 4303376 w 22196217"/>
              <a:gd name="connsiteY357" fmla="*/ 5617862 h 12789529"/>
              <a:gd name="connsiteX358" fmla="*/ 5616050 w 22196217"/>
              <a:gd name="connsiteY358" fmla="*/ 5617862 h 12789529"/>
              <a:gd name="connsiteX359" fmla="*/ 6929112 w 22196217"/>
              <a:gd name="connsiteY359" fmla="*/ 5617862 h 12789529"/>
              <a:gd name="connsiteX360" fmla="*/ 7392355 w 22196217"/>
              <a:gd name="connsiteY360" fmla="*/ 6178800 h 12789529"/>
              <a:gd name="connsiteX361" fmla="*/ 7541357 w 22196217"/>
              <a:gd name="connsiteY361" fmla="*/ 6359181 h 12789529"/>
              <a:gd name="connsiteX362" fmla="*/ 3691131 w 22196217"/>
              <a:gd name="connsiteY362" fmla="*/ 6359181 h 12789529"/>
              <a:gd name="connsiteX363" fmla="*/ 4303376 w 22196217"/>
              <a:gd name="connsiteY363" fmla="*/ 5617862 h 12789529"/>
              <a:gd name="connsiteX364" fmla="*/ 6294805 w 22196217"/>
              <a:gd name="connsiteY364" fmla="*/ 6421679 h 12789529"/>
              <a:gd name="connsiteX365" fmla="*/ 7541357 w 22196217"/>
              <a:gd name="connsiteY365" fmla="*/ 6421679 h 12789529"/>
              <a:gd name="connsiteX366" fmla="*/ 6929112 w 22196217"/>
              <a:gd name="connsiteY366" fmla="*/ 7162998 h 12789529"/>
              <a:gd name="connsiteX367" fmla="*/ 5682496 w 22196217"/>
              <a:gd name="connsiteY367" fmla="*/ 7162998 h 12789529"/>
              <a:gd name="connsiteX368" fmla="*/ 6294805 w 22196217"/>
              <a:gd name="connsiteY368" fmla="*/ 6421679 h 12789529"/>
              <a:gd name="connsiteX369" fmla="*/ 4312758 w 22196217"/>
              <a:gd name="connsiteY369" fmla="*/ 7214110 h 12789529"/>
              <a:gd name="connsiteX370" fmla="*/ 4967186 w 22196217"/>
              <a:gd name="connsiteY370" fmla="*/ 6421679 h 12789529"/>
              <a:gd name="connsiteX371" fmla="*/ 6213802 w 22196217"/>
              <a:gd name="connsiteY371" fmla="*/ 6421679 h 12789529"/>
              <a:gd name="connsiteX372" fmla="*/ 4937748 w 22196217"/>
              <a:gd name="connsiteY372" fmla="*/ 7966816 h 12789529"/>
              <a:gd name="connsiteX373" fmla="*/ 4937424 w 22196217"/>
              <a:gd name="connsiteY373" fmla="*/ 7966816 h 12789529"/>
              <a:gd name="connsiteX374" fmla="*/ 4937424 w 22196217"/>
              <a:gd name="connsiteY374" fmla="*/ 7967204 h 12789529"/>
              <a:gd name="connsiteX375" fmla="*/ 4908504 w 22196217"/>
              <a:gd name="connsiteY375" fmla="*/ 8002206 h 12789529"/>
              <a:gd name="connsiteX376" fmla="*/ 4605843 w 22196217"/>
              <a:gd name="connsiteY376" fmla="*/ 8368660 h 12789529"/>
              <a:gd name="connsiteX377" fmla="*/ 3359291 w 22196217"/>
              <a:gd name="connsiteY377" fmla="*/ 8368660 h 12789529"/>
              <a:gd name="connsiteX378" fmla="*/ 4312758 w 22196217"/>
              <a:gd name="connsiteY378" fmla="*/ 7214110 h 12789529"/>
              <a:gd name="connsiteX379" fmla="*/ 3691196 w 22196217"/>
              <a:gd name="connsiteY379" fmla="*/ 6421679 h 12789529"/>
              <a:gd name="connsiteX380" fmla="*/ 4886183 w 22196217"/>
              <a:gd name="connsiteY380" fmla="*/ 6421679 h 12789529"/>
              <a:gd name="connsiteX381" fmla="*/ 4288625 w 22196217"/>
              <a:gd name="connsiteY381" fmla="*/ 7145206 h 12789529"/>
              <a:gd name="connsiteX382" fmla="*/ 3691196 w 22196217"/>
              <a:gd name="connsiteY382" fmla="*/ 6421679 h 12789529"/>
              <a:gd name="connsiteX383" fmla="*/ 6652395 w 22196217"/>
              <a:gd name="connsiteY383" fmla="*/ 7596092 h 12789529"/>
              <a:gd name="connsiteX384" fmla="*/ 6987794 w 22196217"/>
              <a:gd name="connsiteY384" fmla="*/ 7190042 h 12789529"/>
              <a:gd name="connsiteX385" fmla="*/ 7607608 w 22196217"/>
              <a:gd name="connsiteY385" fmla="*/ 6439407 h 12789529"/>
              <a:gd name="connsiteX386" fmla="*/ 8230917 w 22196217"/>
              <a:gd name="connsiteY386" fmla="*/ 7194248 h 12789529"/>
              <a:gd name="connsiteX387" fmla="*/ 7275704 w 22196217"/>
              <a:gd name="connsiteY387" fmla="*/ 8350933 h 12789529"/>
              <a:gd name="connsiteX388" fmla="*/ 6652395 w 22196217"/>
              <a:gd name="connsiteY388" fmla="*/ 7596092 h 12789529"/>
              <a:gd name="connsiteX389" fmla="*/ 5682496 w 22196217"/>
              <a:gd name="connsiteY389" fmla="*/ 7225433 h 12789529"/>
              <a:gd name="connsiteX390" fmla="*/ 6877547 w 22196217"/>
              <a:gd name="connsiteY390" fmla="*/ 7225433 h 12789529"/>
              <a:gd name="connsiteX391" fmla="*/ 6280054 w 22196217"/>
              <a:gd name="connsiteY391" fmla="*/ 7948959 h 12789529"/>
              <a:gd name="connsiteX392" fmla="*/ 5682496 w 22196217"/>
              <a:gd name="connsiteY392" fmla="*/ 7225433 h 12789529"/>
              <a:gd name="connsiteX393" fmla="*/ 8271418 w 22196217"/>
              <a:gd name="connsiteY393" fmla="*/ 7243289 h 12789529"/>
              <a:gd name="connsiteX394" fmla="*/ 8894726 w 22196217"/>
              <a:gd name="connsiteY394" fmla="*/ 7998001 h 12789529"/>
              <a:gd name="connsiteX395" fmla="*/ 8590448 w 22196217"/>
              <a:gd name="connsiteY395" fmla="*/ 8366461 h 12789529"/>
              <a:gd name="connsiteX396" fmla="*/ 7342020 w 22196217"/>
              <a:gd name="connsiteY396" fmla="*/ 8368596 h 12789529"/>
              <a:gd name="connsiteX397" fmla="*/ 8271418 w 22196217"/>
              <a:gd name="connsiteY397" fmla="*/ 7243289 h 12789529"/>
              <a:gd name="connsiteX398" fmla="*/ 5616244 w 22196217"/>
              <a:gd name="connsiteY398" fmla="*/ 7243289 h 12789529"/>
              <a:gd name="connsiteX399" fmla="*/ 6213802 w 22196217"/>
              <a:gd name="connsiteY399" fmla="*/ 7966816 h 12789529"/>
              <a:gd name="connsiteX400" fmla="*/ 5018751 w 22196217"/>
              <a:gd name="connsiteY400" fmla="*/ 7966816 h 12789529"/>
              <a:gd name="connsiteX401" fmla="*/ 5616244 w 22196217"/>
              <a:gd name="connsiteY401" fmla="*/ 7243289 h 12789529"/>
              <a:gd name="connsiteX402" fmla="*/ 5988650 w 22196217"/>
              <a:gd name="connsiteY402" fmla="*/ 8399909 h 12789529"/>
              <a:gd name="connsiteX403" fmla="*/ 6323984 w 22196217"/>
              <a:gd name="connsiteY403" fmla="*/ 7993796 h 12789529"/>
              <a:gd name="connsiteX404" fmla="*/ 6611959 w 22196217"/>
              <a:gd name="connsiteY404" fmla="*/ 7645134 h 12789529"/>
              <a:gd name="connsiteX405" fmla="*/ 7873262 w 22196217"/>
              <a:gd name="connsiteY405" fmla="*/ 9172478 h 12789529"/>
              <a:gd name="connsiteX406" fmla="*/ 6626645 w 22196217"/>
              <a:gd name="connsiteY406" fmla="*/ 9172478 h 12789529"/>
              <a:gd name="connsiteX407" fmla="*/ 5988650 w 22196217"/>
              <a:gd name="connsiteY407" fmla="*/ 8399909 h 12789529"/>
              <a:gd name="connsiteX408" fmla="*/ 4329191 w 22196217"/>
              <a:gd name="connsiteY408" fmla="*/ 8801818 h 12789529"/>
              <a:gd name="connsiteX409" fmla="*/ 4664525 w 22196217"/>
              <a:gd name="connsiteY409" fmla="*/ 8395705 h 12789529"/>
              <a:gd name="connsiteX410" fmla="*/ 4967186 w 22196217"/>
              <a:gd name="connsiteY410" fmla="*/ 8029251 h 12789529"/>
              <a:gd name="connsiteX411" fmla="*/ 6213738 w 22196217"/>
              <a:gd name="connsiteY411" fmla="*/ 8029251 h 12789529"/>
              <a:gd name="connsiteX412" fmla="*/ 5594182 w 22196217"/>
              <a:gd name="connsiteY412" fmla="*/ 8779497 h 12789529"/>
              <a:gd name="connsiteX413" fmla="*/ 5240409 w 22196217"/>
              <a:gd name="connsiteY413" fmla="*/ 9207933 h 12789529"/>
              <a:gd name="connsiteX414" fmla="*/ 4952434 w 22196217"/>
              <a:gd name="connsiteY414" fmla="*/ 9556595 h 12789529"/>
              <a:gd name="connsiteX415" fmla="*/ 4329191 w 22196217"/>
              <a:gd name="connsiteY415" fmla="*/ 8801818 h 12789529"/>
              <a:gd name="connsiteX416" fmla="*/ 7341955 w 22196217"/>
              <a:gd name="connsiteY416" fmla="*/ 8431095 h 12789529"/>
              <a:gd name="connsiteX417" fmla="*/ 8538818 w 22196217"/>
              <a:gd name="connsiteY417" fmla="*/ 8428960 h 12789529"/>
              <a:gd name="connsiteX418" fmla="*/ 7939513 w 22196217"/>
              <a:gd name="connsiteY418" fmla="*/ 9154686 h 12789529"/>
              <a:gd name="connsiteX419" fmla="*/ 7341955 w 22196217"/>
              <a:gd name="connsiteY419" fmla="*/ 8431095 h 12789529"/>
              <a:gd name="connsiteX420" fmla="*/ 3359291 w 22196217"/>
              <a:gd name="connsiteY420" fmla="*/ 8431159 h 12789529"/>
              <a:gd name="connsiteX421" fmla="*/ 4554278 w 22196217"/>
              <a:gd name="connsiteY421" fmla="*/ 8431159 h 12789529"/>
              <a:gd name="connsiteX422" fmla="*/ 3956785 w 22196217"/>
              <a:gd name="connsiteY422" fmla="*/ 9154686 h 12789529"/>
              <a:gd name="connsiteX423" fmla="*/ 3359291 w 22196217"/>
              <a:gd name="connsiteY423" fmla="*/ 8431159 h 12789529"/>
              <a:gd name="connsiteX424" fmla="*/ 5548375 w 22196217"/>
              <a:gd name="connsiteY424" fmla="*/ 8933092 h 12789529"/>
              <a:gd name="connsiteX425" fmla="*/ 5642382 w 22196217"/>
              <a:gd name="connsiteY425" fmla="*/ 8819223 h 12789529"/>
              <a:gd name="connsiteX426" fmla="*/ 5660175 w 22196217"/>
              <a:gd name="connsiteY426" fmla="*/ 8797613 h 12789529"/>
              <a:gd name="connsiteX427" fmla="*/ 5948149 w 22196217"/>
              <a:gd name="connsiteY427" fmla="*/ 8448952 h 12789529"/>
              <a:gd name="connsiteX428" fmla="*/ 6545642 w 22196217"/>
              <a:gd name="connsiteY428" fmla="*/ 9172478 h 12789529"/>
              <a:gd name="connsiteX429" fmla="*/ 5350656 w 22196217"/>
              <a:gd name="connsiteY429" fmla="*/ 9172478 h 12789529"/>
              <a:gd name="connsiteX430" fmla="*/ 5548375 w 22196217"/>
              <a:gd name="connsiteY430" fmla="*/ 8933092 h 12789529"/>
              <a:gd name="connsiteX431" fmla="*/ 2669667 w 22196217"/>
              <a:gd name="connsiteY431" fmla="*/ 9203728 h 12789529"/>
              <a:gd name="connsiteX432" fmla="*/ 3292975 w 22196217"/>
              <a:gd name="connsiteY432" fmla="*/ 8448952 h 12789529"/>
              <a:gd name="connsiteX433" fmla="*/ 3916283 w 22196217"/>
              <a:gd name="connsiteY433" fmla="*/ 9203728 h 12789529"/>
              <a:gd name="connsiteX434" fmla="*/ 3915313 w 22196217"/>
              <a:gd name="connsiteY434" fmla="*/ 9204892 h 12789529"/>
              <a:gd name="connsiteX435" fmla="*/ 3620674 w 22196217"/>
              <a:gd name="connsiteY435" fmla="*/ 9561641 h 12789529"/>
              <a:gd name="connsiteX436" fmla="*/ 3618345 w 22196217"/>
              <a:gd name="connsiteY436" fmla="*/ 9564488 h 12789529"/>
              <a:gd name="connsiteX437" fmla="*/ 3580885 w 22196217"/>
              <a:gd name="connsiteY437" fmla="*/ 9609842 h 12789529"/>
              <a:gd name="connsiteX438" fmla="*/ 3292975 w 22196217"/>
              <a:gd name="connsiteY438" fmla="*/ 9958504 h 12789529"/>
              <a:gd name="connsiteX439" fmla="*/ 2669667 w 22196217"/>
              <a:gd name="connsiteY439" fmla="*/ 9203728 h 12789529"/>
              <a:gd name="connsiteX440" fmla="*/ 5299026 w 22196217"/>
              <a:gd name="connsiteY440" fmla="*/ 9234977 h 12789529"/>
              <a:gd name="connsiteX441" fmla="*/ 7873197 w 22196217"/>
              <a:gd name="connsiteY441" fmla="*/ 9234977 h 12789529"/>
              <a:gd name="connsiteX442" fmla="*/ 7680200 w 22196217"/>
              <a:gd name="connsiteY442" fmla="*/ 9468734 h 12789529"/>
              <a:gd name="connsiteX443" fmla="*/ 7261017 w 22196217"/>
              <a:gd name="connsiteY443" fmla="*/ 9976296 h 12789529"/>
              <a:gd name="connsiteX444" fmla="*/ 4686846 w 22196217"/>
              <a:gd name="connsiteY444" fmla="*/ 9976296 h 12789529"/>
              <a:gd name="connsiteX445" fmla="*/ 5299026 w 22196217"/>
              <a:gd name="connsiteY445" fmla="*/ 9234977 h 12789529"/>
              <a:gd name="connsiteX446" fmla="*/ 1924919 w 22196217"/>
              <a:gd name="connsiteY446" fmla="*/ 10007546 h 12789529"/>
              <a:gd name="connsiteX447" fmla="*/ 1618829 w 22196217"/>
              <a:gd name="connsiteY447" fmla="*/ 10378140 h 12789529"/>
              <a:gd name="connsiteX448" fmla="*/ 372212 w 22196217"/>
              <a:gd name="connsiteY448" fmla="*/ 10378140 h 12789529"/>
              <a:gd name="connsiteX449" fmla="*/ 678302 w 22196217"/>
              <a:gd name="connsiteY449" fmla="*/ 10007546 h 12789529"/>
              <a:gd name="connsiteX450" fmla="*/ 0 w 22196217"/>
              <a:gd name="connsiteY450" fmla="*/ 10007546 h 12789529"/>
              <a:gd name="connsiteX451" fmla="*/ 0 w 22196217"/>
              <a:gd name="connsiteY451" fmla="*/ 10038730 h 12789529"/>
              <a:gd name="connsiteX452" fmla="*/ 571549 w 22196217"/>
              <a:gd name="connsiteY452" fmla="*/ 10038730 h 12789529"/>
              <a:gd name="connsiteX453" fmla="*/ 281893 w 22196217"/>
              <a:gd name="connsiteY453" fmla="*/ 10389527 h 12789529"/>
              <a:gd name="connsiteX454" fmla="*/ 0 w 22196217"/>
              <a:gd name="connsiteY454" fmla="*/ 10730878 h 12789529"/>
              <a:gd name="connsiteX455" fmla="*/ 0 w 22196217"/>
              <a:gd name="connsiteY455" fmla="*/ 10828961 h 12789529"/>
              <a:gd name="connsiteX456" fmla="*/ 305961 w 22196217"/>
              <a:gd name="connsiteY456" fmla="*/ 10458431 h 12789529"/>
              <a:gd name="connsiteX457" fmla="*/ 945638 w 22196217"/>
              <a:gd name="connsiteY457" fmla="*/ 11233070 h 12789529"/>
              <a:gd name="connsiteX458" fmla="*/ 2231074 w 22196217"/>
              <a:gd name="connsiteY458" fmla="*/ 12789529 h 12789529"/>
              <a:gd name="connsiteX459" fmla="*/ 2312012 w 22196217"/>
              <a:gd name="connsiteY459" fmla="*/ 12789529 h 12789529"/>
              <a:gd name="connsiteX460" fmla="*/ 1036022 w 22196217"/>
              <a:gd name="connsiteY460" fmla="*/ 11244457 h 12789529"/>
              <a:gd name="connsiteX461" fmla="*/ 2282574 w 22196217"/>
              <a:gd name="connsiteY461" fmla="*/ 11244457 h 12789529"/>
              <a:gd name="connsiteX462" fmla="*/ 2629230 w 22196217"/>
              <a:gd name="connsiteY462" fmla="*/ 11664093 h 12789529"/>
              <a:gd name="connsiteX463" fmla="*/ 2629230 w 22196217"/>
              <a:gd name="connsiteY463" fmla="*/ 11566074 h 12789529"/>
              <a:gd name="connsiteX464" fmla="*/ 2337827 w 22196217"/>
              <a:gd name="connsiteY464" fmla="*/ 11213208 h 12789529"/>
              <a:gd name="connsiteX465" fmla="*/ 2629230 w 22196217"/>
              <a:gd name="connsiteY465" fmla="*/ 10860340 h 12789529"/>
              <a:gd name="connsiteX466" fmla="*/ 2629230 w 22196217"/>
              <a:gd name="connsiteY466" fmla="*/ 10762257 h 12789529"/>
              <a:gd name="connsiteX467" fmla="*/ 2005922 w 22196217"/>
              <a:gd name="connsiteY467" fmla="*/ 10007546 h 12789529"/>
              <a:gd name="connsiteX468" fmla="*/ 1924919 w 22196217"/>
              <a:gd name="connsiteY468" fmla="*/ 10007546 h 12789529"/>
              <a:gd name="connsiteX469" fmla="*/ 0 w 22196217"/>
              <a:gd name="connsiteY469" fmla="*/ 12048275 h 12789529"/>
              <a:gd name="connsiteX470" fmla="*/ 291209 w 22196217"/>
              <a:gd name="connsiteY470" fmla="*/ 12048275 h 12789529"/>
              <a:gd name="connsiteX471" fmla="*/ 754453 w 22196217"/>
              <a:gd name="connsiteY471" fmla="*/ 12609149 h 12789529"/>
              <a:gd name="connsiteX472" fmla="*/ 903454 w 22196217"/>
              <a:gd name="connsiteY472" fmla="*/ 12789529 h 12789529"/>
              <a:gd name="connsiteX473" fmla="*/ 984392 w 22196217"/>
              <a:gd name="connsiteY473" fmla="*/ 12789529 h 12789529"/>
              <a:gd name="connsiteX474" fmla="*/ 706511 w 22196217"/>
              <a:gd name="connsiteY474" fmla="*/ 12453031 h 12789529"/>
              <a:gd name="connsiteX475" fmla="*/ 0 w 22196217"/>
              <a:gd name="connsiteY475" fmla="*/ 11597454 h 12789529"/>
              <a:gd name="connsiteX476" fmla="*/ 0 w 22196217"/>
              <a:gd name="connsiteY476" fmla="*/ 11695537 h 12789529"/>
              <a:gd name="connsiteX477" fmla="*/ 239709 w 22196217"/>
              <a:gd name="connsiteY477" fmla="*/ 11985776 h 12789529"/>
              <a:gd name="connsiteX478" fmla="*/ 0 w 22196217"/>
              <a:gd name="connsiteY478" fmla="*/ 11985776 h 12789529"/>
              <a:gd name="connsiteX479" fmla="*/ 0 w 22196217"/>
              <a:gd name="connsiteY479" fmla="*/ 12048275 h 12789529"/>
              <a:gd name="connsiteX480" fmla="*/ 1677446 w 22196217"/>
              <a:gd name="connsiteY480" fmla="*/ 10405184 h 12789529"/>
              <a:gd name="connsiteX481" fmla="*/ 1965420 w 22196217"/>
              <a:gd name="connsiteY481" fmla="*/ 10056522 h 12789529"/>
              <a:gd name="connsiteX482" fmla="*/ 2588728 w 22196217"/>
              <a:gd name="connsiteY482" fmla="*/ 10811299 h 12789529"/>
              <a:gd name="connsiteX483" fmla="*/ 2282574 w 22196217"/>
              <a:gd name="connsiteY483" fmla="*/ 11182022 h 12789529"/>
              <a:gd name="connsiteX484" fmla="*/ 1036022 w 22196217"/>
              <a:gd name="connsiteY484" fmla="*/ 11182022 h 12789529"/>
              <a:gd name="connsiteX485" fmla="*/ 1677446 w 22196217"/>
              <a:gd name="connsiteY485" fmla="*/ 10405184 h 12789529"/>
              <a:gd name="connsiteX486" fmla="*/ 372212 w 22196217"/>
              <a:gd name="connsiteY486" fmla="*/ 10440639 h 12789529"/>
              <a:gd name="connsiteX487" fmla="*/ 1567264 w 22196217"/>
              <a:gd name="connsiteY487" fmla="*/ 10440639 h 12789529"/>
              <a:gd name="connsiteX488" fmla="*/ 969770 w 22196217"/>
              <a:gd name="connsiteY488" fmla="*/ 11164166 h 12789529"/>
              <a:gd name="connsiteX489" fmla="*/ 372212 w 22196217"/>
              <a:gd name="connsiteY489" fmla="*/ 10440639 h 12789529"/>
              <a:gd name="connsiteX490" fmla="*/ 8562821 w 22196217"/>
              <a:gd name="connsiteY490" fmla="*/ 10007546 h 12789529"/>
              <a:gd name="connsiteX491" fmla="*/ 8256667 w 22196217"/>
              <a:gd name="connsiteY491" fmla="*/ 10378140 h 12789529"/>
              <a:gd name="connsiteX492" fmla="*/ 7010050 w 22196217"/>
              <a:gd name="connsiteY492" fmla="*/ 10378140 h 12789529"/>
              <a:gd name="connsiteX493" fmla="*/ 7316205 w 22196217"/>
              <a:gd name="connsiteY493" fmla="*/ 10007546 h 12789529"/>
              <a:gd name="connsiteX494" fmla="*/ 4580093 w 22196217"/>
              <a:gd name="connsiteY494" fmla="*/ 10007546 h 12789529"/>
              <a:gd name="connsiteX495" fmla="*/ 2961070 w 22196217"/>
              <a:gd name="connsiteY495" fmla="*/ 11967984 h 12789529"/>
              <a:gd name="connsiteX496" fmla="*/ 2629230 w 22196217"/>
              <a:gd name="connsiteY496" fmla="*/ 11566074 h 12789529"/>
              <a:gd name="connsiteX497" fmla="*/ 2629230 w 22196217"/>
              <a:gd name="connsiteY497" fmla="*/ 11664158 h 12789529"/>
              <a:gd name="connsiteX498" fmla="*/ 2925680 w 22196217"/>
              <a:gd name="connsiteY498" fmla="*/ 12023107 h 12789529"/>
              <a:gd name="connsiteX499" fmla="*/ 3558628 w 22196217"/>
              <a:gd name="connsiteY499" fmla="*/ 12789529 h 12789529"/>
              <a:gd name="connsiteX500" fmla="*/ 3691131 w 22196217"/>
              <a:gd name="connsiteY500" fmla="*/ 12789529 h 12789529"/>
              <a:gd name="connsiteX501" fmla="*/ 4303376 w 22196217"/>
              <a:gd name="connsiteY501" fmla="*/ 12048275 h 12789529"/>
              <a:gd name="connsiteX502" fmla="*/ 5616050 w 22196217"/>
              <a:gd name="connsiteY502" fmla="*/ 12048210 h 12789529"/>
              <a:gd name="connsiteX503" fmla="*/ 6929112 w 22196217"/>
              <a:gd name="connsiteY503" fmla="*/ 12048275 h 12789529"/>
              <a:gd name="connsiteX504" fmla="*/ 7392355 w 22196217"/>
              <a:gd name="connsiteY504" fmla="*/ 12609149 h 12789529"/>
              <a:gd name="connsiteX505" fmla="*/ 7541357 w 22196217"/>
              <a:gd name="connsiteY505" fmla="*/ 12789529 h 12789529"/>
              <a:gd name="connsiteX506" fmla="*/ 7622295 w 22196217"/>
              <a:gd name="connsiteY506" fmla="*/ 12789529 h 12789529"/>
              <a:gd name="connsiteX507" fmla="*/ 7344349 w 22196217"/>
              <a:gd name="connsiteY507" fmla="*/ 12453031 h 12789529"/>
              <a:gd name="connsiteX508" fmla="*/ 6320491 w 22196217"/>
              <a:gd name="connsiteY508" fmla="*/ 11213208 h 12789529"/>
              <a:gd name="connsiteX509" fmla="*/ 6943799 w 22196217"/>
              <a:gd name="connsiteY509" fmla="*/ 10458431 h 12789529"/>
              <a:gd name="connsiteX510" fmla="*/ 7583541 w 22196217"/>
              <a:gd name="connsiteY510" fmla="*/ 11233070 h 12789529"/>
              <a:gd name="connsiteX511" fmla="*/ 8868911 w 22196217"/>
              <a:gd name="connsiteY511" fmla="*/ 12789529 h 12789529"/>
              <a:gd name="connsiteX512" fmla="*/ 8949850 w 22196217"/>
              <a:gd name="connsiteY512" fmla="*/ 12789529 h 12789529"/>
              <a:gd name="connsiteX513" fmla="*/ 7673860 w 22196217"/>
              <a:gd name="connsiteY513" fmla="*/ 11244457 h 12789529"/>
              <a:gd name="connsiteX514" fmla="*/ 8920476 w 22196217"/>
              <a:gd name="connsiteY514" fmla="*/ 11244457 h 12789529"/>
              <a:gd name="connsiteX515" fmla="*/ 9267068 w 22196217"/>
              <a:gd name="connsiteY515" fmla="*/ 11664093 h 12789529"/>
              <a:gd name="connsiteX516" fmla="*/ 9267068 w 22196217"/>
              <a:gd name="connsiteY516" fmla="*/ 11566074 h 12789529"/>
              <a:gd name="connsiteX517" fmla="*/ 8975729 w 22196217"/>
              <a:gd name="connsiteY517" fmla="*/ 11213208 h 12789529"/>
              <a:gd name="connsiteX518" fmla="*/ 9267068 w 22196217"/>
              <a:gd name="connsiteY518" fmla="*/ 10860340 h 12789529"/>
              <a:gd name="connsiteX519" fmla="*/ 9267068 w 22196217"/>
              <a:gd name="connsiteY519" fmla="*/ 10762257 h 12789529"/>
              <a:gd name="connsiteX520" fmla="*/ 8643760 w 22196217"/>
              <a:gd name="connsiteY520" fmla="*/ 10007546 h 12789529"/>
              <a:gd name="connsiteX521" fmla="*/ 8562821 w 22196217"/>
              <a:gd name="connsiteY521" fmla="*/ 10007546 h 12789529"/>
              <a:gd name="connsiteX522" fmla="*/ 3333476 w 22196217"/>
              <a:gd name="connsiteY522" fmla="*/ 10007546 h 12789529"/>
              <a:gd name="connsiteX523" fmla="*/ 3252538 w 22196217"/>
              <a:gd name="connsiteY523" fmla="*/ 10007546 h 12789529"/>
              <a:gd name="connsiteX524" fmla="*/ 2629230 w 22196217"/>
              <a:gd name="connsiteY524" fmla="*/ 10762257 h 12789529"/>
              <a:gd name="connsiteX525" fmla="*/ 2629230 w 22196217"/>
              <a:gd name="connsiteY525" fmla="*/ 10860340 h 12789529"/>
              <a:gd name="connsiteX526" fmla="*/ 3333476 w 22196217"/>
              <a:gd name="connsiteY526" fmla="*/ 10007546 h 12789529"/>
              <a:gd name="connsiteX527" fmla="*/ 5962836 w 22196217"/>
              <a:gd name="connsiteY527" fmla="*/ 10038730 h 12789529"/>
              <a:gd name="connsiteX528" fmla="*/ 7209452 w 22196217"/>
              <a:gd name="connsiteY528" fmla="*/ 10038730 h 12789529"/>
              <a:gd name="connsiteX529" fmla="*/ 6919731 w 22196217"/>
              <a:gd name="connsiteY529" fmla="*/ 10389527 h 12789529"/>
              <a:gd name="connsiteX530" fmla="*/ 5601558 w 22196217"/>
              <a:gd name="connsiteY530" fmla="*/ 11985776 h 12789529"/>
              <a:gd name="connsiteX531" fmla="*/ 5584995 w 22196217"/>
              <a:gd name="connsiteY531" fmla="*/ 11985776 h 12789529"/>
              <a:gd name="connsiteX532" fmla="*/ 4354941 w 22196217"/>
              <a:gd name="connsiteY532" fmla="*/ 11985776 h 12789529"/>
              <a:gd name="connsiteX533" fmla="*/ 5962836 w 22196217"/>
              <a:gd name="connsiteY533" fmla="*/ 10038730 h 12789529"/>
              <a:gd name="connsiteX534" fmla="*/ 4635281 w 22196217"/>
              <a:gd name="connsiteY534" fmla="*/ 10038730 h 12789529"/>
              <a:gd name="connsiteX535" fmla="*/ 5881897 w 22196217"/>
              <a:gd name="connsiteY535" fmla="*/ 10038730 h 12789529"/>
              <a:gd name="connsiteX536" fmla="*/ 4937748 w 22196217"/>
              <a:gd name="connsiteY536" fmla="*/ 11182022 h 12789529"/>
              <a:gd name="connsiteX537" fmla="*/ 3691131 w 22196217"/>
              <a:gd name="connsiteY537" fmla="*/ 11182022 h 12789529"/>
              <a:gd name="connsiteX538" fmla="*/ 4635281 w 22196217"/>
              <a:gd name="connsiteY538" fmla="*/ 10038730 h 12789529"/>
              <a:gd name="connsiteX539" fmla="*/ 8315349 w 22196217"/>
              <a:gd name="connsiteY539" fmla="*/ 10405184 h 12789529"/>
              <a:gd name="connsiteX540" fmla="*/ 8603258 w 22196217"/>
              <a:gd name="connsiteY540" fmla="*/ 10056522 h 12789529"/>
              <a:gd name="connsiteX541" fmla="*/ 9226631 w 22196217"/>
              <a:gd name="connsiteY541" fmla="*/ 10811299 h 12789529"/>
              <a:gd name="connsiteX542" fmla="*/ 8920476 w 22196217"/>
              <a:gd name="connsiteY542" fmla="*/ 11182022 h 12789529"/>
              <a:gd name="connsiteX543" fmla="*/ 7673860 w 22196217"/>
              <a:gd name="connsiteY543" fmla="*/ 11182022 h 12789529"/>
              <a:gd name="connsiteX544" fmla="*/ 8315349 w 22196217"/>
              <a:gd name="connsiteY544" fmla="*/ 10405184 h 12789529"/>
              <a:gd name="connsiteX545" fmla="*/ 7010050 w 22196217"/>
              <a:gd name="connsiteY545" fmla="*/ 10440639 h 12789529"/>
              <a:gd name="connsiteX546" fmla="*/ 8205102 w 22196217"/>
              <a:gd name="connsiteY546" fmla="*/ 10440639 h 12789529"/>
              <a:gd name="connsiteX547" fmla="*/ 7607608 w 22196217"/>
              <a:gd name="connsiteY547" fmla="*/ 11164166 h 12789529"/>
              <a:gd name="connsiteX548" fmla="*/ 7010050 w 22196217"/>
              <a:gd name="connsiteY548" fmla="*/ 10440639 h 12789529"/>
              <a:gd name="connsiteX549" fmla="*/ 3691196 w 22196217"/>
              <a:gd name="connsiteY549" fmla="*/ 11244457 h 12789529"/>
              <a:gd name="connsiteX550" fmla="*/ 4886183 w 22196217"/>
              <a:gd name="connsiteY550" fmla="*/ 11244457 h 12789529"/>
              <a:gd name="connsiteX551" fmla="*/ 4288625 w 22196217"/>
              <a:gd name="connsiteY551" fmla="*/ 11967984 h 12789529"/>
              <a:gd name="connsiteX552" fmla="*/ 3691196 w 22196217"/>
              <a:gd name="connsiteY552" fmla="*/ 11244457 h 12789529"/>
              <a:gd name="connsiteX553" fmla="*/ 5682496 w 22196217"/>
              <a:gd name="connsiteY553" fmla="*/ 11985776 h 12789529"/>
              <a:gd name="connsiteX554" fmla="*/ 6280054 w 22196217"/>
              <a:gd name="connsiteY554" fmla="*/ 11262249 h 12789529"/>
              <a:gd name="connsiteX555" fmla="*/ 6877547 w 22196217"/>
              <a:gd name="connsiteY555" fmla="*/ 11985776 h 12789529"/>
              <a:gd name="connsiteX556" fmla="*/ 5682496 w 22196217"/>
              <a:gd name="connsiteY556" fmla="*/ 11985776 h 12789529"/>
              <a:gd name="connsiteX557" fmla="*/ 3001572 w 22196217"/>
              <a:gd name="connsiteY557" fmla="*/ 12016961 h 12789529"/>
              <a:gd name="connsiteX558" fmla="*/ 3624880 w 22196217"/>
              <a:gd name="connsiteY558" fmla="*/ 11262249 h 12789529"/>
              <a:gd name="connsiteX559" fmla="*/ 4248188 w 22196217"/>
              <a:gd name="connsiteY559" fmla="*/ 12017026 h 12789529"/>
              <a:gd name="connsiteX560" fmla="*/ 3624880 w 22196217"/>
              <a:gd name="connsiteY560" fmla="*/ 12771737 h 12789529"/>
              <a:gd name="connsiteX561" fmla="*/ 3001572 w 22196217"/>
              <a:gd name="connsiteY561" fmla="*/ 12016961 h 12789529"/>
              <a:gd name="connsiteX562" fmla="*/ 10255277 w 22196217"/>
              <a:gd name="connsiteY562" fmla="*/ 0 h 12789529"/>
              <a:gd name="connsiteX563" fmla="*/ 10860276 w 22196217"/>
              <a:gd name="connsiteY563" fmla="*/ 732649 h 12789529"/>
              <a:gd name="connsiteX564" fmla="*/ 9613724 w 22196217"/>
              <a:gd name="connsiteY564" fmla="*/ 732649 h 12789529"/>
              <a:gd name="connsiteX565" fmla="*/ 9267068 w 22196217"/>
              <a:gd name="connsiteY565" fmla="*/ 312883 h 12789529"/>
              <a:gd name="connsiteX566" fmla="*/ 9267068 w 22196217"/>
              <a:gd name="connsiteY566" fmla="*/ 410967 h 12789529"/>
              <a:gd name="connsiteX567" fmla="*/ 9558471 w 22196217"/>
              <a:gd name="connsiteY567" fmla="*/ 763834 h 12789529"/>
              <a:gd name="connsiteX568" fmla="*/ 9267068 w 22196217"/>
              <a:gd name="connsiteY568" fmla="*/ 1116701 h 12789529"/>
              <a:gd name="connsiteX569" fmla="*/ 9267068 w 22196217"/>
              <a:gd name="connsiteY569" fmla="*/ 1214720 h 12789529"/>
              <a:gd name="connsiteX570" fmla="*/ 9613724 w 22196217"/>
              <a:gd name="connsiteY570" fmla="*/ 795084 h 12789529"/>
              <a:gd name="connsiteX571" fmla="*/ 10860276 w 22196217"/>
              <a:gd name="connsiteY571" fmla="*/ 795084 h 12789529"/>
              <a:gd name="connsiteX572" fmla="*/ 9267068 w 22196217"/>
              <a:gd name="connsiteY572" fmla="*/ 2724272 h 12789529"/>
              <a:gd name="connsiteX573" fmla="*/ 9267068 w 22196217"/>
              <a:gd name="connsiteY573" fmla="*/ 2822356 h 12789529"/>
              <a:gd name="connsiteX574" fmla="*/ 9890376 w 22196217"/>
              <a:gd name="connsiteY574" fmla="*/ 3577132 h 12789529"/>
              <a:gd name="connsiteX575" fmla="*/ 9971379 w 22196217"/>
              <a:gd name="connsiteY575" fmla="*/ 3577132 h 12789529"/>
              <a:gd name="connsiteX576" fmla="*/ 10304254 w 22196217"/>
              <a:gd name="connsiteY576" fmla="*/ 3173994 h 12789529"/>
              <a:gd name="connsiteX577" fmla="*/ 10598828 w 22196217"/>
              <a:gd name="connsiteY577" fmla="*/ 2817309 h 12789529"/>
              <a:gd name="connsiteX578" fmla="*/ 10601351 w 22196217"/>
              <a:gd name="connsiteY578" fmla="*/ 2814268 h 12789529"/>
              <a:gd name="connsiteX579" fmla="*/ 10638617 w 22196217"/>
              <a:gd name="connsiteY579" fmla="*/ 2769173 h 12789529"/>
              <a:gd name="connsiteX580" fmla="*/ 10926527 w 22196217"/>
              <a:gd name="connsiteY580" fmla="*/ 2420447 h 12789529"/>
              <a:gd name="connsiteX581" fmla="*/ 11549835 w 22196217"/>
              <a:gd name="connsiteY581" fmla="*/ 3175223 h 12789529"/>
              <a:gd name="connsiteX582" fmla="*/ 11217931 w 22196217"/>
              <a:gd name="connsiteY582" fmla="*/ 3577132 h 12789529"/>
              <a:gd name="connsiteX583" fmla="*/ 13954043 w 22196217"/>
              <a:gd name="connsiteY583" fmla="*/ 3577132 h 12789529"/>
              <a:gd name="connsiteX584" fmla="*/ 14601484 w 22196217"/>
              <a:gd name="connsiteY584" fmla="*/ 2793241 h 12789529"/>
              <a:gd name="connsiteX585" fmla="*/ 15904970 w 22196217"/>
              <a:gd name="connsiteY585" fmla="*/ 1214785 h 12789529"/>
              <a:gd name="connsiteX586" fmla="*/ 15904970 w 22196217"/>
              <a:gd name="connsiteY586" fmla="*/ 1116701 h 12789529"/>
              <a:gd name="connsiteX587" fmla="*/ 15573066 w 22196217"/>
              <a:gd name="connsiteY587" fmla="*/ 1518610 h 12789529"/>
              <a:gd name="connsiteX588" fmla="*/ 14949757 w 22196217"/>
              <a:gd name="connsiteY588" fmla="*/ 763834 h 12789529"/>
              <a:gd name="connsiteX589" fmla="*/ 15573066 w 22196217"/>
              <a:gd name="connsiteY589" fmla="*/ 8993 h 12789529"/>
              <a:gd name="connsiteX590" fmla="*/ 15904970 w 22196217"/>
              <a:gd name="connsiteY590" fmla="*/ 410967 h 12789529"/>
              <a:gd name="connsiteX591" fmla="*/ 15904970 w 22196217"/>
              <a:gd name="connsiteY591" fmla="*/ 312883 h 12789529"/>
              <a:gd name="connsiteX592" fmla="*/ 15646563 w 22196217"/>
              <a:gd name="connsiteY592" fmla="*/ 0 h 12789529"/>
              <a:gd name="connsiteX593" fmla="*/ 15499568 w 22196217"/>
              <a:gd name="connsiteY593" fmla="*/ 0 h 12789529"/>
              <a:gd name="connsiteX594" fmla="*/ 14909256 w 22196217"/>
              <a:gd name="connsiteY594" fmla="*/ 714792 h 12789529"/>
              <a:gd name="connsiteX595" fmla="*/ 14319008 w 22196217"/>
              <a:gd name="connsiteY595" fmla="*/ 0 h 12789529"/>
              <a:gd name="connsiteX596" fmla="*/ 14172013 w 22196217"/>
              <a:gd name="connsiteY596" fmla="*/ 0 h 12789529"/>
              <a:gd name="connsiteX597" fmla="*/ 13566950 w 22196217"/>
              <a:gd name="connsiteY597" fmla="*/ 732649 h 12789529"/>
              <a:gd name="connsiteX598" fmla="*/ 12320398 w 22196217"/>
              <a:gd name="connsiteY598" fmla="*/ 732649 h 12789529"/>
              <a:gd name="connsiteX599" fmla="*/ 12925397 w 22196217"/>
              <a:gd name="connsiteY599" fmla="*/ 0 h 12789529"/>
              <a:gd name="connsiteX600" fmla="*/ 12844394 w 22196217"/>
              <a:gd name="connsiteY600" fmla="*/ 0 h 12789529"/>
              <a:gd name="connsiteX601" fmla="*/ 11575651 w 22196217"/>
              <a:gd name="connsiteY601" fmla="*/ 1536402 h 12789529"/>
              <a:gd name="connsiteX602" fmla="*/ 11575327 w 22196217"/>
              <a:gd name="connsiteY602" fmla="*/ 1536402 h 12789529"/>
              <a:gd name="connsiteX603" fmla="*/ 11575327 w 22196217"/>
              <a:gd name="connsiteY603" fmla="*/ 1536791 h 12789529"/>
              <a:gd name="connsiteX604" fmla="*/ 11546407 w 22196217"/>
              <a:gd name="connsiteY604" fmla="*/ 1571793 h 12789529"/>
              <a:gd name="connsiteX605" fmla="*/ 11243745 w 22196217"/>
              <a:gd name="connsiteY605" fmla="*/ 1938311 h 12789529"/>
              <a:gd name="connsiteX606" fmla="*/ 9997129 w 22196217"/>
              <a:gd name="connsiteY606" fmla="*/ 1938311 h 12789529"/>
              <a:gd name="connsiteX607" fmla="*/ 10950595 w 22196217"/>
              <a:gd name="connsiteY607" fmla="*/ 783761 h 12789529"/>
              <a:gd name="connsiteX608" fmla="*/ 11597777 w 22196217"/>
              <a:gd name="connsiteY608" fmla="*/ 0 h 12789529"/>
              <a:gd name="connsiteX609" fmla="*/ 11516839 w 22196217"/>
              <a:gd name="connsiteY609" fmla="*/ 0 h 12789529"/>
              <a:gd name="connsiteX610" fmla="*/ 10926527 w 22196217"/>
              <a:gd name="connsiteY610" fmla="*/ 714792 h 12789529"/>
              <a:gd name="connsiteX611" fmla="*/ 10336280 w 22196217"/>
              <a:gd name="connsiteY611" fmla="*/ 0 h 12789529"/>
              <a:gd name="connsiteX612" fmla="*/ 10255277 w 22196217"/>
              <a:gd name="connsiteY612" fmla="*/ 0 h 12789529"/>
              <a:gd name="connsiteX613" fmla="*/ 15904970 w 22196217"/>
              <a:gd name="connsiteY613" fmla="*/ 2822421 h 12789529"/>
              <a:gd name="connsiteX614" fmla="*/ 15904970 w 22196217"/>
              <a:gd name="connsiteY614" fmla="*/ 2724337 h 12789529"/>
              <a:gd name="connsiteX615" fmla="*/ 15200659 w 22196217"/>
              <a:gd name="connsiteY615" fmla="*/ 3577132 h 12789529"/>
              <a:gd name="connsiteX616" fmla="*/ 15281662 w 22196217"/>
              <a:gd name="connsiteY616" fmla="*/ 3577132 h 12789529"/>
              <a:gd name="connsiteX617" fmla="*/ 15904970 w 22196217"/>
              <a:gd name="connsiteY617" fmla="*/ 2822421 h 12789529"/>
              <a:gd name="connsiteX618" fmla="*/ 13290298 w 22196217"/>
              <a:gd name="connsiteY618" fmla="*/ 1165678 h 12789529"/>
              <a:gd name="connsiteX619" fmla="*/ 13625632 w 22196217"/>
              <a:gd name="connsiteY619" fmla="*/ 759629 h 12789529"/>
              <a:gd name="connsiteX620" fmla="*/ 14245511 w 22196217"/>
              <a:gd name="connsiteY620" fmla="*/ 8993 h 12789529"/>
              <a:gd name="connsiteX621" fmla="*/ 14868819 w 22196217"/>
              <a:gd name="connsiteY621" fmla="*/ 763834 h 12789529"/>
              <a:gd name="connsiteX622" fmla="*/ 13913606 w 22196217"/>
              <a:gd name="connsiteY622" fmla="*/ 1920519 h 12789529"/>
              <a:gd name="connsiteX623" fmla="*/ 13290298 w 22196217"/>
              <a:gd name="connsiteY623" fmla="*/ 1165678 h 12789529"/>
              <a:gd name="connsiteX624" fmla="*/ 12320398 w 22196217"/>
              <a:gd name="connsiteY624" fmla="*/ 795084 h 12789529"/>
              <a:gd name="connsiteX625" fmla="*/ 13515450 w 22196217"/>
              <a:gd name="connsiteY625" fmla="*/ 795084 h 12789529"/>
              <a:gd name="connsiteX626" fmla="*/ 12917956 w 22196217"/>
              <a:gd name="connsiteY626" fmla="*/ 1518610 h 12789529"/>
              <a:gd name="connsiteX627" fmla="*/ 12320398 w 22196217"/>
              <a:gd name="connsiteY627" fmla="*/ 795084 h 12789529"/>
              <a:gd name="connsiteX628" fmla="*/ 14909256 w 22196217"/>
              <a:gd name="connsiteY628" fmla="*/ 812876 h 12789529"/>
              <a:gd name="connsiteX629" fmla="*/ 15532564 w 22196217"/>
              <a:gd name="connsiteY629" fmla="*/ 1567652 h 12789529"/>
              <a:gd name="connsiteX630" fmla="*/ 15228350 w 22196217"/>
              <a:gd name="connsiteY630" fmla="*/ 1936047 h 12789529"/>
              <a:gd name="connsiteX631" fmla="*/ 13979923 w 22196217"/>
              <a:gd name="connsiteY631" fmla="*/ 1938247 h 12789529"/>
              <a:gd name="connsiteX632" fmla="*/ 14909256 w 22196217"/>
              <a:gd name="connsiteY632" fmla="*/ 812876 h 12789529"/>
              <a:gd name="connsiteX633" fmla="*/ 12254147 w 22196217"/>
              <a:gd name="connsiteY633" fmla="*/ 812876 h 12789529"/>
              <a:gd name="connsiteX634" fmla="*/ 12851640 w 22196217"/>
              <a:gd name="connsiteY634" fmla="*/ 1536402 h 12789529"/>
              <a:gd name="connsiteX635" fmla="*/ 11656588 w 22196217"/>
              <a:gd name="connsiteY635" fmla="*/ 1536402 h 12789529"/>
              <a:gd name="connsiteX636" fmla="*/ 12254147 w 22196217"/>
              <a:gd name="connsiteY636" fmla="*/ 812876 h 12789529"/>
              <a:gd name="connsiteX637" fmla="*/ 12626553 w 22196217"/>
              <a:gd name="connsiteY637" fmla="*/ 1969496 h 12789529"/>
              <a:gd name="connsiteX638" fmla="*/ 12961886 w 22196217"/>
              <a:gd name="connsiteY638" fmla="*/ 1563382 h 12789529"/>
              <a:gd name="connsiteX639" fmla="*/ 13249796 w 22196217"/>
              <a:gd name="connsiteY639" fmla="*/ 1214720 h 12789529"/>
              <a:gd name="connsiteX640" fmla="*/ 14511100 w 22196217"/>
              <a:gd name="connsiteY640" fmla="*/ 2742129 h 12789529"/>
              <a:gd name="connsiteX641" fmla="*/ 13264483 w 22196217"/>
              <a:gd name="connsiteY641" fmla="*/ 2742129 h 12789529"/>
              <a:gd name="connsiteX642" fmla="*/ 12626553 w 22196217"/>
              <a:gd name="connsiteY642" fmla="*/ 1969496 h 12789529"/>
              <a:gd name="connsiteX643" fmla="*/ 10967029 w 22196217"/>
              <a:gd name="connsiteY643" fmla="*/ 2371405 h 12789529"/>
              <a:gd name="connsiteX644" fmla="*/ 11302362 w 22196217"/>
              <a:gd name="connsiteY644" fmla="*/ 1965291 h 12789529"/>
              <a:gd name="connsiteX645" fmla="*/ 11605023 w 22196217"/>
              <a:gd name="connsiteY645" fmla="*/ 1598837 h 12789529"/>
              <a:gd name="connsiteX646" fmla="*/ 12851640 w 22196217"/>
              <a:gd name="connsiteY646" fmla="*/ 1598837 h 12789529"/>
              <a:gd name="connsiteX647" fmla="*/ 12232084 w 22196217"/>
              <a:gd name="connsiteY647" fmla="*/ 2349084 h 12789529"/>
              <a:gd name="connsiteX648" fmla="*/ 11878311 w 22196217"/>
              <a:gd name="connsiteY648" fmla="*/ 2777520 h 12789529"/>
              <a:gd name="connsiteX649" fmla="*/ 11590337 w 22196217"/>
              <a:gd name="connsiteY649" fmla="*/ 3126181 h 12789529"/>
              <a:gd name="connsiteX650" fmla="*/ 10967029 w 22196217"/>
              <a:gd name="connsiteY650" fmla="*/ 2371405 h 12789529"/>
              <a:gd name="connsiteX651" fmla="*/ 13979793 w 22196217"/>
              <a:gd name="connsiteY651" fmla="*/ 2000681 h 12789529"/>
              <a:gd name="connsiteX652" fmla="*/ 15176656 w 22196217"/>
              <a:gd name="connsiteY652" fmla="*/ 1998611 h 12789529"/>
              <a:gd name="connsiteX653" fmla="*/ 14577351 w 22196217"/>
              <a:gd name="connsiteY653" fmla="*/ 2724272 h 12789529"/>
              <a:gd name="connsiteX654" fmla="*/ 13979793 w 22196217"/>
              <a:gd name="connsiteY654" fmla="*/ 2000681 h 12789529"/>
              <a:gd name="connsiteX655" fmla="*/ 9997129 w 22196217"/>
              <a:gd name="connsiteY655" fmla="*/ 2000746 h 12789529"/>
              <a:gd name="connsiteX656" fmla="*/ 11192181 w 22196217"/>
              <a:gd name="connsiteY656" fmla="*/ 2000746 h 12789529"/>
              <a:gd name="connsiteX657" fmla="*/ 10594687 w 22196217"/>
              <a:gd name="connsiteY657" fmla="*/ 2724272 h 12789529"/>
              <a:gd name="connsiteX658" fmla="*/ 9997129 w 22196217"/>
              <a:gd name="connsiteY658" fmla="*/ 2000746 h 12789529"/>
              <a:gd name="connsiteX659" fmla="*/ 12186213 w 22196217"/>
              <a:gd name="connsiteY659" fmla="*/ 2502679 h 12789529"/>
              <a:gd name="connsiteX660" fmla="*/ 12280220 w 22196217"/>
              <a:gd name="connsiteY660" fmla="*/ 2388809 h 12789529"/>
              <a:gd name="connsiteX661" fmla="*/ 12298077 w 22196217"/>
              <a:gd name="connsiteY661" fmla="*/ 2367264 h 12789529"/>
              <a:gd name="connsiteX662" fmla="*/ 12585986 w 22196217"/>
              <a:gd name="connsiteY662" fmla="*/ 2018538 h 12789529"/>
              <a:gd name="connsiteX663" fmla="*/ 13183545 w 22196217"/>
              <a:gd name="connsiteY663" fmla="*/ 2742129 h 12789529"/>
              <a:gd name="connsiteX664" fmla="*/ 11988493 w 22196217"/>
              <a:gd name="connsiteY664" fmla="*/ 2742129 h 12789529"/>
              <a:gd name="connsiteX665" fmla="*/ 12186213 w 22196217"/>
              <a:gd name="connsiteY665" fmla="*/ 2502679 h 12789529"/>
              <a:gd name="connsiteX666" fmla="*/ 9307569 w 22196217"/>
              <a:gd name="connsiteY666" fmla="*/ 2773314 h 12789529"/>
              <a:gd name="connsiteX667" fmla="*/ 9930877 w 22196217"/>
              <a:gd name="connsiteY667" fmla="*/ 2018538 h 12789529"/>
              <a:gd name="connsiteX668" fmla="*/ 10554186 w 22196217"/>
              <a:gd name="connsiteY668" fmla="*/ 2773314 h 12789529"/>
              <a:gd name="connsiteX669" fmla="*/ 10553215 w 22196217"/>
              <a:gd name="connsiteY669" fmla="*/ 2774543 h 12789529"/>
              <a:gd name="connsiteX670" fmla="*/ 10258512 w 22196217"/>
              <a:gd name="connsiteY670" fmla="*/ 3131228 h 12789529"/>
              <a:gd name="connsiteX671" fmla="*/ 10256248 w 22196217"/>
              <a:gd name="connsiteY671" fmla="*/ 3134139 h 12789529"/>
              <a:gd name="connsiteX672" fmla="*/ 10218787 w 22196217"/>
              <a:gd name="connsiteY672" fmla="*/ 3179428 h 12789529"/>
              <a:gd name="connsiteX673" fmla="*/ 9930877 w 22196217"/>
              <a:gd name="connsiteY673" fmla="*/ 3528090 h 12789529"/>
              <a:gd name="connsiteX674" fmla="*/ 9307569 w 22196217"/>
              <a:gd name="connsiteY674" fmla="*/ 2773314 h 12789529"/>
              <a:gd name="connsiteX675" fmla="*/ 11936928 w 22196217"/>
              <a:gd name="connsiteY675" fmla="*/ 2804564 h 12789529"/>
              <a:gd name="connsiteX676" fmla="*/ 14511100 w 22196217"/>
              <a:gd name="connsiteY676" fmla="*/ 2804564 h 12789529"/>
              <a:gd name="connsiteX677" fmla="*/ 14318039 w 22196217"/>
              <a:gd name="connsiteY677" fmla="*/ 3038320 h 12789529"/>
              <a:gd name="connsiteX678" fmla="*/ 13898855 w 22196217"/>
              <a:gd name="connsiteY678" fmla="*/ 3545883 h 12789529"/>
              <a:gd name="connsiteX679" fmla="*/ 11324684 w 22196217"/>
              <a:gd name="connsiteY679" fmla="*/ 3545883 h 12789529"/>
              <a:gd name="connsiteX680" fmla="*/ 11936928 w 22196217"/>
              <a:gd name="connsiteY680" fmla="*/ 2804564 h 12789529"/>
              <a:gd name="connsiteX681" fmla="*/ 16893180 w 22196217"/>
              <a:gd name="connsiteY681" fmla="*/ 0 h 12789529"/>
              <a:gd name="connsiteX682" fmla="*/ 17498178 w 22196217"/>
              <a:gd name="connsiteY682" fmla="*/ 732649 h 12789529"/>
              <a:gd name="connsiteX683" fmla="*/ 16251562 w 22196217"/>
              <a:gd name="connsiteY683" fmla="*/ 732649 h 12789529"/>
              <a:gd name="connsiteX684" fmla="*/ 15904970 w 22196217"/>
              <a:gd name="connsiteY684" fmla="*/ 312883 h 12789529"/>
              <a:gd name="connsiteX685" fmla="*/ 15904970 w 22196217"/>
              <a:gd name="connsiteY685" fmla="*/ 410967 h 12789529"/>
              <a:gd name="connsiteX686" fmla="*/ 16196374 w 22196217"/>
              <a:gd name="connsiteY686" fmla="*/ 763834 h 12789529"/>
              <a:gd name="connsiteX687" fmla="*/ 15904970 w 22196217"/>
              <a:gd name="connsiteY687" fmla="*/ 1116701 h 12789529"/>
              <a:gd name="connsiteX688" fmla="*/ 15904970 w 22196217"/>
              <a:gd name="connsiteY688" fmla="*/ 1214720 h 12789529"/>
              <a:gd name="connsiteX689" fmla="*/ 16251562 w 22196217"/>
              <a:gd name="connsiteY689" fmla="*/ 795084 h 12789529"/>
              <a:gd name="connsiteX690" fmla="*/ 17498114 w 22196217"/>
              <a:gd name="connsiteY690" fmla="*/ 795084 h 12789529"/>
              <a:gd name="connsiteX691" fmla="*/ 15904970 w 22196217"/>
              <a:gd name="connsiteY691" fmla="*/ 2724272 h 12789529"/>
              <a:gd name="connsiteX692" fmla="*/ 15904970 w 22196217"/>
              <a:gd name="connsiteY692" fmla="*/ 2822356 h 12789529"/>
              <a:gd name="connsiteX693" fmla="*/ 16528214 w 22196217"/>
              <a:gd name="connsiteY693" fmla="*/ 3577132 h 12789529"/>
              <a:gd name="connsiteX694" fmla="*/ 16609217 w 22196217"/>
              <a:gd name="connsiteY694" fmla="*/ 3577132 h 12789529"/>
              <a:gd name="connsiteX695" fmla="*/ 16942092 w 22196217"/>
              <a:gd name="connsiteY695" fmla="*/ 3173994 h 12789529"/>
              <a:gd name="connsiteX696" fmla="*/ 17236730 w 22196217"/>
              <a:gd name="connsiteY696" fmla="*/ 2817309 h 12789529"/>
              <a:gd name="connsiteX697" fmla="*/ 17239188 w 22196217"/>
              <a:gd name="connsiteY697" fmla="*/ 2814268 h 12789529"/>
              <a:gd name="connsiteX698" fmla="*/ 17276520 w 22196217"/>
              <a:gd name="connsiteY698" fmla="*/ 2769173 h 12789529"/>
              <a:gd name="connsiteX699" fmla="*/ 17564430 w 22196217"/>
              <a:gd name="connsiteY699" fmla="*/ 2420447 h 12789529"/>
              <a:gd name="connsiteX700" fmla="*/ 18187674 w 22196217"/>
              <a:gd name="connsiteY700" fmla="*/ 3175223 h 12789529"/>
              <a:gd name="connsiteX701" fmla="*/ 17855834 w 22196217"/>
              <a:gd name="connsiteY701" fmla="*/ 3577132 h 12789529"/>
              <a:gd name="connsiteX702" fmla="*/ 20591944 w 22196217"/>
              <a:gd name="connsiteY702" fmla="*/ 3577132 h 12789529"/>
              <a:gd name="connsiteX703" fmla="*/ 21239322 w 22196217"/>
              <a:gd name="connsiteY703" fmla="*/ 2793241 h 12789529"/>
              <a:gd name="connsiteX704" fmla="*/ 22196218 w 22196217"/>
              <a:gd name="connsiteY704" fmla="*/ 1634486 h 12789529"/>
              <a:gd name="connsiteX705" fmla="*/ 22196218 w 22196217"/>
              <a:gd name="connsiteY705" fmla="*/ 1500753 h 12789529"/>
              <a:gd name="connsiteX706" fmla="*/ 21587660 w 22196217"/>
              <a:gd name="connsiteY706" fmla="*/ 763834 h 12789529"/>
              <a:gd name="connsiteX707" fmla="*/ 22196218 w 22196217"/>
              <a:gd name="connsiteY707" fmla="*/ 26850 h 12789529"/>
              <a:gd name="connsiteX708" fmla="*/ 22196218 w 22196217"/>
              <a:gd name="connsiteY708" fmla="*/ 0 h 12789529"/>
              <a:gd name="connsiteX709" fmla="*/ 22137406 w 22196217"/>
              <a:gd name="connsiteY709" fmla="*/ 0 h 12789529"/>
              <a:gd name="connsiteX710" fmla="*/ 21547158 w 22196217"/>
              <a:gd name="connsiteY710" fmla="*/ 714792 h 12789529"/>
              <a:gd name="connsiteX711" fmla="*/ 20956846 w 22196217"/>
              <a:gd name="connsiteY711" fmla="*/ 0 h 12789529"/>
              <a:gd name="connsiteX712" fmla="*/ 20809852 w 22196217"/>
              <a:gd name="connsiteY712" fmla="*/ 0 h 12789529"/>
              <a:gd name="connsiteX713" fmla="*/ 20204852 w 22196217"/>
              <a:gd name="connsiteY713" fmla="*/ 732649 h 12789529"/>
              <a:gd name="connsiteX714" fmla="*/ 18958236 w 22196217"/>
              <a:gd name="connsiteY714" fmla="*/ 732649 h 12789529"/>
              <a:gd name="connsiteX715" fmla="*/ 19563234 w 22196217"/>
              <a:gd name="connsiteY715" fmla="*/ 0 h 12789529"/>
              <a:gd name="connsiteX716" fmla="*/ 19482296 w 22196217"/>
              <a:gd name="connsiteY716" fmla="*/ 0 h 12789529"/>
              <a:gd name="connsiteX717" fmla="*/ 18213488 w 22196217"/>
              <a:gd name="connsiteY717" fmla="*/ 1536402 h 12789529"/>
              <a:gd name="connsiteX718" fmla="*/ 18213164 w 22196217"/>
              <a:gd name="connsiteY718" fmla="*/ 1536402 h 12789529"/>
              <a:gd name="connsiteX719" fmla="*/ 18213164 w 22196217"/>
              <a:gd name="connsiteY719" fmla="*/ 1536791 h 12789529"/>
              <a:gd name="connsiteX720" fmla="*/ 18184244 w 22196217"/>
              <a:gd name="connsiteY720" fmla="*/ 1571793 h 12789529"/>
              <a:gd name="connsiteX721" fmla="*/ 17881584 w 22196217"/>
              <a:gd name="connsiteY721" fmla="*/ 1938311 h 12789529"/>
              <a:gd name="connsiteX722" fmla="*/ 16635032 w 22196217"/>
              <a:gd name="connsiteY722" fmla="*/ 1938311 h 12789529"/>
              <a:gd name="connsiteX723" fmla="*/ 17588498 w 22196217"/>
              <a:gd name="connsiteY723" fmla="*/ 783761 h 12789529"/>
              <a:gd name="connsiteX724" fmla="*/ 18235680 w 22196217"/>
              <a:gd name="connsiteY724" fmla="*/ 0 h 12789529"/>
              <a:gd name="connsiteX725" fmla="*/ 18154676 w 22196217"/>
              <a:gd name="connsiteY725" fmla="*/ 0 h 12789529"/>
              <a:gd name="connsiteX726" fmla="*/ 17564430 w 22196217"/>
              <a:gd name="connsiteY726" fmla="*/ 714792 h 12789529"/>
              <a:gd name="connsiteX727" fmla="*/ 16974182 w 22196217"/>
              <a:gd name="connsiteY727" fmla="*/ 0 h 12789529"/>
              <a:gd name="connsiteX728" fmla="*/ 16893180 w 22196217"/>
              <a:gd name="connsiteY728" fmla="*/ 0 h 12789529"/>
              <a:gd name="connsiteX729" fmla="*/ 22196218 w 22196217"/>
              <a:gd name="connsiteY729" fmla="*/ 3144038 h 12789529"/>
              <a:gd name="connsiteX730" fmla="*/ 21838562 w 22196217"/>
              <a:gd name="connsiteY730" fmla="*/ 3577132 h 12789529"/>
              <a:gd name="connsiteX731" fmla="*/ 21919566 w 22196217"/>
              <a:gd name="connsiteY731" fmla="*/ 3577132 h 12789529"/>
              <a:gd name="connsiteX732" fmla="*/ 22196218 w 22196217"/>
              <a:gd name="connsiteY732" fmla="*/ 3242057 h 12789529"/>
              <a:gd name="connsiteX733" fmla="*/ 22196218 w 22196217"/>
              <a:gd name="connsiteY733" fmla="*/ 3144038 h 12789529"/>
              <a:gd name="connsiteX734" fmla="*/ 19928136 w 22196217"/>
              <a:gd name="connsiteY734" fmla="*/ 1165678 h 12789529"/>
              <a:gd name="connsiteX735" fmla="*/ 20263534 w 22196217"/>
              <a:gd name="connsiteY735" fmla="*/ 759629 h 12789529"/>
              <a:gd name="connsiteX736" fmla="*/ 20883414 w 22196217"/>
              <a:gd name="connsiteY736" fmla="*/ 8993 h 12789529"/>
              <a:gd name="connsiteX737" fmla="*/ 21506658 w 22196217"/>
              <a:gd name="connsiteY737" fmla="*/ 763834 h 12789529"/>
              <a:gd name="connsiteX738" fmla="*/ 20551444 w 22196217"/>
              <a:gd name="connsiteY738" fmla="*/ 1920519 h 12789529"/>
              <a:gd name="connsiteX739" fmla="*/ 19928136 w 22196217"/>
              <a:gd name="connsiteY739" fmla="*/ 1165678 h 12789529"/>
              <a:gd name="connsiteX740" fmla="*/ 18958236 w 22196217"/>
              <a:gd name="connsiteY740" fmla="*/ 795084 h 12789529"/>
              <a:gd name="connsiteX741" fmla="*/ 20153352 w 22196217"/>
              <a:gd name="connsiteY741" fmla="*/ 795084 h 12789529"/>
              <a:gd name="connsiteX742" fmla="*/ 19555794 w 22196217"/>
              <a:gd name="connsiteY742" fmla="*/ 1518610 h 12789529"/>
              <a:gd name="connsiteX743" fmla="*/ 18958236 w 22196217"/>
              <a:gd name="connsiteY743" fmla="*/ 795084 h 12789529"/>
              <a:gd name="connsiteX744" fmla="*/ 21547158 w 22196217"/>
              <a:gd name="connsiteY744" fmla="*/ 812876 h 12789529"/>
              <a:gd name="connsiteX745" fmla="*/ 22170468 w 22196217"/>
              <a:gd name="connsiteY745" fmla="*/ 1567652 h 12789529"/>
              <a:gd name="connsiteX746" fmla="*/ 21866188 w 22196217"/>
              <a:gd name="connsiteY746" fmla="*/ 1936047 h 12789529"/>
              <a:gd name="connsiteX747" fmla="*/ 20617824 w 22196217"/>
              <a:gd name="connsiteY747" fmla="*/ 1938247 h 12789529"/>
              <a:gd name="connsiteX748" fmla="*/ 21547158 w 22196217"/>
              <a:gd name="connsiteY748" fmla="*/ 812876 h 12789529"/>
              <a:gd name="connsiteX749" fmla="*/ 18891984 w 22196217"/>
              <a:gd name="connsiteY749" fmla="*/ 812876 h 12789529"/>
              <a:gd name="connsiteX750" fmla="*/ 19489542 w 22196217"/>
              <a:gd name="connsiteY750" fmla="*/ 1536402 h 12789529"/>
              <a:gd name="connsiteX751" fmla="*/ 18294492 w 22196217"/>
              <a:gd name="connsiteY751" fmla="*/ 1536402 h 12789529"/>
              <a:gd name="connsiteX752" fmla="*/ 18891984 w 22196217"/>
              <a:gd name="connsiteY752" fmla="*/ 812876 h 12789529"/>
              <a:gd name="connsiteX753" fmla="*/ 19264390 w 22196217"/>
              <a:gd name="connsiteY753" fmla="*/ 1969496 h 12789529"/>
              <a:gd name="connsiteX754" fmla="*/ 19599724 w 22196217"/>
              <a:gd name="connsiteY754" fmla="*/ 1563382 h 12789529"/>
              <a:gd name="connsiteX755" fmla="*/ 19887700 w 22196217"/>
              <a:gd name="connsiteY755" fmla="*/ 1214720 h 12789529"/>
              <a:gd name="connsiteX756" fmla="*/ 21149002 w 22196217"/>
              <a:gd name="connsiteY756" fmla="*/ 2742129 h 12789529"/>
              <a:gd name="connsiteX757" fmla="*/ 19902386 w 22196217"/>
              <a:gd name="connsiteY757" fmla="*/ 2742129 h 12789529"/>
              <a:gd name="connsiteX758" fmla="*/ 19264390 w 22196217"/>
              <a:gd name="connsiteY758" fmla="*/ 1969496 h 12789529"/>
              <a:gd name="connsiteX759" fmla="*/ 17604932 w 22196217"/>
              <a:gd name="connsiteY759" fmla="*/ 2371405 h 12789529"/>
              <a:gd name="connsiteX760" fmla="*/ 17940266 w 22196217"/>
              <a:gd name="connsiteY760" fmla="*/ 1965291 h 12789529"/>
              <a:gd name="connsiteX761" fmla="*/ 18242926 w 22196217"/>
              <a:gd name="connsiteY761" fmla="*/ 1598837 h 12789529"/>
              <a:gd name="connsiteX762" fmla="*/ 19489542 w 22196217"/>
              <a:gd name="connsiteY762" fmla="*/ 1598837 h 12789529"/>
              <a:gd name="connsiteX763" fmla="*/ 18869986 w 22196217"/>
              <a:gd name="connsiteY763" fmla="*/ 2349084 h 12789529"/>
              <a:gd name="connsiteX764" fmla="*/ 18516150 w 22196217"/>
              <a:gd name="connsiteY764" fmla="*/ 2777520 h 12789529"/>
              <a:gd name="connsiteX765" fmla="*/ 18228240 w 22196217"/>
              <a:gd name="connsiteY765" fmla="*/ 3126181 h 12789529"/>
              <a:gd name="connsiteX766" fmla="*/ 17604932 w 22196217"/>
              <a:gd name="connsiteY766" fmla="*/ 2371405 h 12789529"/>
              <a:gd name="connsiteX767" fmla="*/ 20617696 w 22196217"/>
              <a:gd name="connsiteY767" fmla="*/ 2000681 h 12789529"/>
              <a:gd name="connsiteX768" fmla="*/ 21814560 w 22196217"/>
              <a:gd name="connsiteY768" fmla="*/ 1998611 h 12789529"/>
              <a:gd name="connsiteX769" fmla="*/ 21215254 w 22196217"/>
              <a:gd name="connsiteY769" fmla="*/ 2724272 h 12789529"/>
              <a:gd name="connsiteX770" fmla="*/ 20617696 w 22196217"/>
              <a:gd name="connsiteY770" fmla="*/ 2000681 h 12789529"/>
              <a:gd name="connsiteX771" fmla="*/ 16635032 w 22196217"/>
              <a:gd name="connsiteY771" fmla="*/ 2000746 h 12789529"/>
              <a:gd name="connsiteX772" fmla="*/ 17830084 w 22196217"/>
              <a:gd name="connsiteY772" fmla="*/ 2000746 h 12789529"/>
              <a:gd name="connsiteX773" fmla="*/ 17232524 w 22196217"/>
              <a:gd name="connsiteY773" fmla="*/ 2724272 h 12789529"/>
              <a:gd name="connsiteX774" fmla="*/ 16635032 w 22196217"/>
              <a:gd name="connsiteY774" fmla="*/ 2000746 h 12789529"/>
              <a:gd name="connsiteX775" fmla="*/ 18824114 w 22196217"/>
              <a:gd name="connsiteY775" fmla="*/ 2502679 h 12789529"/>
              <a:gd name="connsiteX776" fmla="*/ 18918122 w 22196217"/>
              <a:gd name="connsiteY776" fmla="*/ 2388809 h 12789529"/>
              <a:gd name="connsiteX777" fmla="*/ 18935914 w 22196217"/>
              <a:gd name="connsiteY777" fmla="*/ 2367264 h 12789529"/>
              <a:gd name="connsiteX778" fmla="*/ 19223888 w 22196217"/>
              <a:gd name="connsiteY778" fmla="*/ 2018538 h 12789529"/>
              <a:gd name="connsiteX779" fmla="*/ 19821382 w 22196217"/>
              <a:gd name="connsiteY779" fmla="*/ 2742129 h 12789529"/>
              <a:gd name="connsiteX780" fmla="*/ 18626396 w 22196217"/>
              <a:gd name="connsiteY780" fmla="*/ 2742129 h 12789529"/>
              <a:gd name="connsiteX781" fmla="*/ 18824114 w 22196217"/>
              <a:gd name="connsiteY781" fmla="*/ 2502679 h 12789529"/>
              <a:gd name="connsiteX782" fmla="*/ 15945472 w 22196217"/>
              <a:gd name="connsiteY782" fmla="*/ 2773314 h 12789529"/>
              <a:gd name="connsiteX783" fmla="*/ 16568716 w 22196217"/>
              <a:gd name="connsiteY783" fmla="*/ 2018538 h 12789529"/>
              <a:gd name="connsiteX784" fmla="*/ 17192022 w 22196217"/>
              <a:gd name="connsiteY784" fmla="*/ 2773314 h 12789529"/>
              <a:gd name="connsiteX785" fmla="*/ 17191052 w 22196217"/>
              <a:gd name="connsiteY785" fmla="*/ 2774543 h 12789529"/>
              <a:gd name="connsiteX786" fmla="*/ 16896414 w 22196217"/>
              <a:gd name="connsiteY786" fmla="*/ 3131228 h 12789529"/>
              <a:gd name="connsiteX787" fmla="*/ 16894086 w 22196217"/>
              <a:gd name="connsiteY787" fmla="*/ 3134139 h 12789529"/>
              <a:gd name="connsiteX788" fmla="*/ 16856690 w 22196217"/>
              <a:gd name="connsiteY788" fmla="*/ 3179428 h 12789529"/>
              <a:gd name="connsiteX789" fmla="*/ 16568716 w 22196217"/>
              <a:gd name="connsiteY789" fmla="*/ 3528090 h 12789529"/>
              <a:gd name="connsiteX790" fmla="*/ 15945472 w 22196217"/>
              <a:gd name="connsiteY790" fmla="*/ 2773314 h 12789529"/>
              <a:gd name="connsiteX791" fmla="*/ 18574832 w 22196217"/>
              <a:gd name="connsiteY791" fmla="*/ 2804564 h 12789529"/>
              <a:gd name="connsiteX792" fmla="*/ 21148938 w 22196217"/>
              <a:gd name="connsiteY792" fmla="*/ 2804564 h 12789529"/>
              <a:gd name="connsiteX793" fmla="*/ 20955940 w 22196217"/>
              <a:gd name="connsiteY793" fmla="*/ 3038320 h 12789529"/>
              <a:gd name="connsiteX794" fmla="*/ 20536758 w 22196217"/>
              <a:gd name="connsiteY794" fmla="*/ 3545883 h 12789529"/>
              <a:gd name="connsiteX795" fmla="*/ 17962586 w 22196217"/>
              <a:gd name="connsiteY795" fmla="*/ 3545883 h 12789529"/>
              <a:gd name="connsiteX796" fmla="*/ 18574832 w 22196217"/>
              <a:gd name="connsiteY796" fmla="*/ 2804564 h 12789529"/>
              <a:gd name="connsiteX797" fmla="*/ 15200659 w 22196217"/>
              <a:gd name="connsiteY797" fmla="*/ 3577132 h 12789529"/>
              <a:gd name="connsiteX798" fmla="*/ 14894569 w 22196217"/>
              <a:gd name="connsiteY798" fmla="*/ 3947791 h 12789529"/>
              <a:gd name="connsiteX799" fmla="*/ 13647953 w 22196217"/>
              <a:gd name="connsiteY799" fmla="*/ 3947791 h 12789529"/>
              <a:gd name="connsiteX800" fmla="*/ 13954108 w 22196217"/>
              <a:gd name="connsiteY800" fmla="*/ 3577132 h 12789529"/>
              <a:gd name="connsiteX801" fmla="*/ 11217931 w 22196217"/>
              <a:gd name="connsiteY801" fmla="*/ 3577132 h 12789529"/>
              <a:gd name="connsiteX802" fmla="*/ 9598972 w 22196217"/>
              <a:gd name="connsiteY802" fmla="*/ 5537570 h 12789529"/>
              <a:gd name="connsiteX803" fmla="*/ 9267068 w 22196217"/>
              <a:gd name="connsiteY803" fmla="*/ 5135726 h 12789529"/>
              <a:gd name="connsiteX804" fmla="*/ 9267068 w 22196217"/>
              <a:gd name="connsiteY804" fmla="*/ 5233745 h 12789529"/>
              <a:gd name="connsiteX805" fmla="*/ 9563518 w 22196217"/>
              <a:gd name="connsiteY805" fmla="*/ 5592694 h 12789529"/>
              <a:gd name="connsiteX806" fmla="*/ 10860276 w 22196217"/>
              <a:gd name="connsiteY806" fmla="*/ 7162998 h 12789529"/>
              <a:gd name="connsiteX807" fmla="*/ 9613724 w 22196217"/>
              <a:gd name="connsiteY807" fmla="*/ 7162998 h 12789529"/>
              <a:gd name="connsiteX808" fmla="*/ 9267068 w 22196217"/>
              <a:gd name="connsiteY808" fmla="*/ 6743297 h 12789529"/>
              <a:gd name="connsiteX809" fmla="*/ 9267068 w 22196217"/>
              <a:gd name="connsiteY809" fmla="*/ 6841381 h 12789529"/>
              <a:gd name="connsiteX810" fmla="*/ 9558471 w 22196217"/>
              <a:gd name="connsiteY810" fmla="*/ 7194248 h 12789529"/>
              <a:gd name="connsiteX811" fmla="*/ 9267068 w 22196217"/>
              <a:gd name="connsiteY811" fmla="*/ 7547050 h 12789529"/>
              <a:gd name="connsiteX812" fmla="*/ 9267068 w 22196217"/>
              <a:gd name="connsiteY812" fmla="*/ 7645134 h 12789529"/>
              <a:gd name="connsiteX813" fmla="*/ 9613724 w 22196217"/>
              <a:gd name="connsiteY813" fmla="*/ 7225433 h 12789529"/>
              <a:gd name="connsiteX814" fmla="*/ 10860276 w 22196217"/>
              <a:gd name="connsiteY814" fmla="*/ 7225433 h 12789529"/>
              <a:gd name="connsiteX815" fmla="*/ 9267068 w 22196217"/>
              <a:gd name="connsiteY815" fmla="*/ 9154686 h 12789529"/>
              <a:gd name="connsiteX816" fmla="*/ 9267068 w 22196217"/>
              <a:gd name="connsiteY816" fmla="*/ 9252769 h 12789529"/>
              <a:gd name="connsiteX817" fmla="*/ 9890376 w 22196217"/>
              <a:gd name="connsiteY817" fmla="*/ 10007481 h 12789529"/>
              <a:gd name="connsiteX818" fmla="*/ 9971379 w 22196217"/>
              <a:gd name="connsiteY818" fmla="*/ 10007481 h 12789529"/>
              <a:gd name="connsiteX819" fmla="*/ 10304254 w 22196217"/>
              <a:gd name="connsiteY819" fmla="*/ 9604407 h 12789529"/>
              <a:gd name="connsiteX820" fmla="*/ 10598828 w 22196217"/>
              <a:gd name="connsiteY820" fmla="*/ 9247658 h 12789529"/>
              <a:gd name="connsiteX821" fmla="*/ 10601351 w 22196217"/>
              <a:gd name="connsiteY821" fmla="*/ 9244617 h 12789529"/>
              <a:gd name="connsiteX822" fmla="*/ 10638617 w 22196217"/>
              <a:gd name="connsiteY822" fmla="*/ 9199522 h 12789529"/>
              <a:gd name="connsiteX823" fmla="*/ 10926527 w 22196217"/>
              <a:gd name="connsiteY823" fmla="*/ 8850860 h 12789529"/>
              <a:gd name="connsiteX824" fmla="*/ 11549835 w 22196217"/>
              <a:gd name="connsiteY824" fmla="*/ 9605572 h 12789529"/>
              <a:gd name="connsiteX825" fmla="*/ 11217931 w 22196217"/>
              <a:gd name="connsiteY825" fmla="*/ 10007481 h 12789529"/>
              <a:gd name="connsiteX826" fmla="*/ 13954043 w 22196217"/>
              <a:gd name="connsiteY826" fmla="*/ 10007481 h 12789529"/>
              <a:gd name="connsiteX827" fmla="*/ 14601484 w 22196217"/>
              <a:gd name="connsiteY827" fmla="*/ 9223590 h 12789529"/>
              <a:gd name="connsiteX828" fmla="*/ 15904970 w 22196217"/>
              <a:gd name="connsiteY828" fmla="*/ 7645134 h 12789529"/>
              <a:gd name="connsiteX829" fmla="*/ 15904970 w 22196217"/>
              <a:gd name="connsiteY829" fmla="*/ 7547050 h 12789529"/>
              <a:gd name="connsiteX830" fmla="*/ 15573066 w 22196217"/>
              <a:gd name="connsiteY830" fmla="*/ 7948959 h 12789529"/>
              <a:gd name="connsiteX831" fmla="*/ 14949757 w 22196217"/>
              <a:gd name="connsiteY831" fmla="*/ 7194248 h 12789529"/>
              <a:gd name="connsiteX832" fmla="*/ 15573066 w 22196217"/>
              <a:gd name="connsiteY832" fmla="*/ 6439407 h 12789529"/>
              <a:gd name="connsiteX833" fmla="*/ 15904970 w 22196217"/>
              <a:gd name="connsiteY833" fmla="*/ 6841316 h 12789529"/>
              <a:gd name="connsiteX834" fmla="*/ 15904970 w 22196217"/>
              <a:gd name="connsiteY834" fmla="*/ 6743233 h 12789529"/>
              <a:gd name="connsiteX835" fmla="*/ 14311762 w 22196217"/>
              <a:gd name="connsiteY835" fmla="*/ 4814044 h 12789529"/>
              <a:gd name="connsiteX836" fmla="*/ 15558314 w 22196217"/>
              <a:gd name="connsiteY836" fmla="*/ 4814044 h 12789529"/>
              <a:gd name="connsiteX837" fmla="*/ 15904970 w 22196217"/>
              <a:gd name="connsiteY837" fmla="*/ 5233680 h 12789529"/>
              <a:gd name="connsiteX838" fmla="*/ 15904970 w 22196217"/>
              <a:gd name="connsiteY838" fmla="*/ 5135661 h 12789529"/>
              <a:gd name="connsiteX839" fmla="*/ 15613567 w 22196217"/>
              <a:gd name="connsiteY839" fmla="*/ 4782794 h 12789529"/>
              <a:gd name="connsiteX840" fmla="*/ 15904970 w 22196217"/>
              <a:gd name="connsiteY840" fmla="*/ 4429991 h 12789529"/>
              <a:gd name="connsiteX841" fmla="*/ 15904970 w 22196217"/>
              <a:gd name="connsiteY841" fmla="*/ 4331844 h 12789529"/>
              <a:gd name="connsiteX842" fmla="*/ 15281662 w 22196217"/>
              <a:gd name="connsiteY842" fmla="*/ 3577132 h 12789529"/>
              <a:gd name="connsiteX843" fmla="*/ 15200659 w 22196217"/>
              <a:gd name="connsiteY843" fmla="*/ 3577132 h 12789529"/>
              <a:gd name="connsiteX844" fmla="*/ 15904970 w 22196217"/>
              <a:gd name="connsiteY844" fmla="*/ 9252769 h 12789529"/>
              <a:gd name="connsiteX845" fmla="*/ 15904970 w 22196217"/>
              <a:gd name="connsiteY845" fmla="*/ 9154686 h 12789529"/>
              <a:gd name="connsiteX846" fmla="*/ 15200659 w 22196217"/>
              <a:gd name="connsiteY846" fmla="*/ 10007481 h 12789529"/>
              <a:gd name="connsiteX847" fmla="*/ 15281662 w 22196217"/>
              <a:gd name="connsiteY847" fmla="*/ 10007481 h 12789529"/>
              <a:gd name="connsiteX848" fmla="*/ 15904970 w 22196217"/>
              <a:gd name="connsiteY848" fmla="*/ 9252769 h 12789529"/>
              <a:gd name="connsiteX849" fmla="*/ 9971379 w 22196217"/>
              <a:gd name="connsiteY849" fmla="*/ 3577132 h 12789529"/>
              <a:gd name="connsiteX850" fmla="*/ 9890376 w 22196217"/>
              <a:gd name="connsiteY850" fmla="*/ 3577132 h 12789529"/>
              <a:gd name="connsiteX851" fmla="*/ 9267068 w 22196217"/>
              <a:gd name="connsiteY851" fmla="*/ 4331908 h 12789529"/>
              <a:gd name="connsiteX852" fmla="*/ 9267068 w 22196217"/>
              <a:gd name="connsiteY852" fmla="*/ 4429927 h 12789529"/>
              <a:gd name="connsiteX853" fmla="*/ 9971379 w 22196217"/>
              <a:gd name="connsiteY853" fmla="*/ 3577132 h 12789529"/>
              <a:gd name="connsiteX854" fmla="*/ 12600738 w 22196217"/>
              <a:gd name="connsiteY854" fmla="*/ 3608317 h 12789529"/>
              <a:gd name="connsiteX855" fmla="*/ 13847355 w 22196217"/>
              <a:gd name="connsiteY855" fmla="*/ 3608317 h 12789529"/>
              <a:gd name="connsiteX856" fmla="*/ 13557633 w 22196217"/>
              <a:gd name="connsiteY856" fmla="*/ 3959178 h 12789529"/>
              <a:gd name="connsiteX857" fmla="*/ 12239460 w 22196217"/>
              <a:gd name="connsiteY857" fmla="*/ 5555362 h 12789529"/>
              <a:gd name="connsiteX858" fmla="*/ 12222897 w 22196217"/>
              <a:gd name="connsiteY858" fmla="*/ 5555362 h 12789529"/>
              <a:gd name="connsiteX859" fmla="*/ 10992843 w 22196217"/>
              <a:gd name="connsiteY859" fmla="*/ 5555427 h 12789529"/>
              <a:gd name="connsiteX860" fmla="*/ 12600738 w 22196217"/>
              <a:gd name="connsiteY860" fmla="*/ 3608317 h 12789529"/>
              <a:gd name="connsiteX861" fmla="*/ 11273184 w 22196217"/>
              <a:gd name="connsiteY861" fmla="*/ 3608317 h 12789529"/>
              <a:gd name="connsiteX862" fmla="*/ 12519735 w 22196217"/>
              <a:gd name="connsiteY862" fmla="*/ 3608317 h 12789529"/>
              <a:gd name="connsiteX863" fmla="*/ 11575651 w 22196217"/>
              <a:gd name="connsiteY863" fmla="*/ 4751609 h 12789529"/>
              <a:gd name="connsiteX864" fmla="*/ 10329034 w 22196217"/>
              <a:gd name="connsiteY864" fmla="*/ 4751609 h 12789529"/>
              <a:gd name="connsiteX865" fmla="*/ 11273184 w 22196217"/>
              <a:gd name="connsiteY865" fmla="*/ 3608317 h 12789529"/>
              <a:gd name="connsiteX866" fmla="*/ 14953251 w 22196217"/>
              <a:gd name="connsiteY866" fmla="*/ 3974835 h 12789529"/>
              <a:gd name="connsiteX867" fmla="*/ 15241161 w 22196217"/>
              <a:gd name="connsiteY867" fmla="*/ 3626174 h 12789529"/>
              <a:gd name="connsiteX868" fmla="*/ 15864469 w 22196217"/>
              <a:gd name="connsiteY868" fmla="*/ 4380950 h 12789529"/>
              <a:gd name="connsiteX869" fmla="*/ 15558379 w 22196217"/>
              <a:gd name="connsiteY869" fmla="*/ 4751609 h 12789529"/>
              <a:gd name="connsiteX870" fmla="*/ 14311762 w 22196217"/>
              <a:gd name="connsiteY870" fmla="*/ 4751609 h 12789529"/>
              <a:gd name="connsiteX871" fmla="*/ 14953251 w 22196217"/>
              <a:gd name="connsiteY871" fmla="*/ 3974835 h 12789529"/>
              <a:gd name="connsiteX872" fmla="*/ 13647953 w 22196217"/>
              <a:gd name="connsiteY872" fmla="*/ 4010226 h 12789529"/>
              <a:gd name="connsiteX873" fmla="*/ 14843004 w 22196217"/>
              <a:gd name="connsiteY873" fmla="*/ 4010226 h 12789529"/>
              <a:gd name="connsiteX874" fmla="*/ 14245511 w 22196217"/>
              <a:gd name="connsiteY874" fmla="*/ 4733752 h 12789529"/>
              <a:gd name="connsiteX875" fmla="*/ 13647953 w 22196217"/>
              <a:gd name="connsiteY875" fmla="*/ 4010226 h 12789529"/>
              <a:gd name="connsiteX876" fmla="*/ 14289441 w 22196217"/>
              <a:gd name="connsiteY876" fmla="*/ 6394635 h 12789529"/>
              <a:gd name="connsiteX877" fmla="*/ 13982252 w 22196217"/>
              <a:gd name="connsiteY877" fmla="*/ 6022617 h 12789529"/>
              <a:gd name="connsiteX878" fmla="*/ 12958393 w 22196217"/>
              <a:gd name="connsiteY878" fmla="*/ 4782794 h 12789529"/>
              <a:gd name="connsiteX879" fmla="*/ 13581701 w 22196217"/>
              <a:gd name="connsiteY879" fmla="*/ 4028018 h 12789529"/>
              <a:gd name="connsiteX880" fmla="*/ 14221378 w 22196217"/>
              <a:gd name="connsiteY880" fmla="*/ 4802722 h 12789529"/>
              <a:gd name="connsiteX881" fmla="*/ 15532564 w 22196217"/>
              <a:gd name="connsiteY881" fmla="*/ 6390430 h 12789529"/>
              <a:gd name="connsiteX882" fmla="*/ 14909256 w 22196217"/>
              <a:gd name="connsiteY882" fmla="*/ 7145206 h 12789529"/>
              <a:gd name="connsiteX883" fmla="*/ 14289441 w 22196217"/>
              <a:gd name="connsiteY883" fmla="*/ 6394635 h 12789529"/>
              <a:gd name="connsiteX884" fmla="*/ 10329034 w 22196217"/>
              <a:gd name="connsiteY884" fmla="*/ 4814044 h 12789529"/>
              <a:gd name="connsiteX885" fmla="*/ 11524085 w 22196217"/>
              <a:gd name="connsiteY885" fmla="*/ 4814044 h 12789529"/>
              <a:gd name="connsiteX886" fmla="*/ 10926527 w 22196217"/>
              <a:gd name="connsiteY886" fmla="*/ 5537570 h 12789529"/>
              <a:gd name="connsiteX887" fmla="*/ 10329034 w 22196217"/>
              <a:gd name="connsiteY887" fmla="*/ 4814044 h 12789529"/>
              <a:gd name="connsiteX888" fmla="*/ 12320398 w 22196217"/>
              <a:gd name="connsiteY888" fmla="*/ 5555362 h 12789529"/>
              <a:gd name="connsiteX889" fmla="*/ 12917956 w 22196217"/>
              <a:gd name="connsiteY889" fmla="*/ 4831836 h 12789529"/>
              <a:gd name="connsiteX890" fmla="*/ 13515450 w 22196217"/>
              <a:gd name="connsiteY890" fmla="*/ 5555427 h 12789529"/>
              <a:gd name="connsiteX891" fmla="*/ 12320398 w 22196217"/>
              <a:gd name="connsiteY891" fmla="*/ 5555362 h 12789529"/>
              <a:gd name="connsiteX892" fmla="*/ 9639409 w 22196217"/>
              <a:gd name="connsiteY892" fmla="*/ 5586612 h 12789529"/>
              <a:gd name="connsiteX893" fmla="*/ 10262782 w 22196217"/>
              <a:gd name="connsiteY893" fmla="*/ 4831836 h 12789529"/>
              <a:gd name="connsiteX894" fmla="*/ 10886090 w 22196217"/>
              <a:gd name="connsiteY894" fmla="*/ 5586612 h 12789529"/>
              <a:gd name="connsiteX895" fmla="*/ 10262782 w 22196217"/>
              <a:gd name="connsiteY895" fmla="*/ 6341388 h 12789529"/>
              <a:gd name="connsiteX896" fmla="*/ 9639409 w 22196217"/>
              <a:gd name="connsiteY896" fmla="*/ 5586612 h 12789529"/>
              <a:gd name="connsiteX897" fmla="*/ 10941214 w 22196217"/>
              <a:gd name="connsiteY897" fmla="*/ 5617862 h 12789529"/>
              <a:gd name="connsiteX898" fmla="*/ 12253953 w 22196217"/>
              <a:gd name="connsiteY898" fmla="*/ 5617797 h 12789529"/>
              <a:gd name="connsiteX899" fmla="*/ 13566950 w 22196217"/>
              <a:gd name="connsiteY899" fmla="*/ 5617862 h 12789529"/>
              <a:gd name="connsiteX900" fmla="*/ 14030258 w 22196217"/>
              <a:gd name="connsiteY900" fmla="*/ 6178800 h 12789529"/>
              <a:gd name="connsiteX901" fmla="*/ 14179194 w 22196217"/>
              <a:gd name="connsiteY901" fmla="*/ 6359181 h 12789529"/>
              <a:gd name="connsiteX902" fmla="*/ 10329034 w 22196217"/>
              <a:gd name="connsiteY902" fmla="*/ 6359181 h 12789529"/>
              <a:gd name="connsiteX903" fmla="*/ 10941214 w 22196217"/>
              <a:gd name="connsiteY903" fmla="*/ 5617862 h 12789529"/>
              <a:gd name="connsiteX904" fmla="*/ 12932643 w 22196217"/>
              <a:gd name="connsiteY904" fmla="*/ 6421679 h 12789529"/>
              <a:gd name="connsiteX905" fmla="*/ 14179194 w 22196217"/>
              <a:gd name="connsiteY905" fmla="*/ 6421679 h 12789529"/>
              <a:gd name="connsiteX906" fmla="*/ 13566950 w 22196217"/>
              <a:gd name="connsiteY906" fmla="*/ 7162998 h 12789529"/>
              <a:gd name="connsiteX907" fmla="*/ 12320398 w 22196217"/>
              <a:gd name="connsiteY907" fmla="*/ 7162998 h 12789529"/>
              <a:gd name="connsiteX908" fmla="*/ 12932643 w 22196217"/>
              <a:gd name="connsiteY908" fmla="*/ 6421679 h 12789529"/>
              <a:gd name="connsiteX909" fmla="*/ 10950595 w 22196217"/>
              <a:gd name="connsiteY909" fmla="*/ 7214110 h 12789529"/>
              <a:gd name="connsiteX910" fmla="*/ 11605023 w 22196217"/>
              <a:gd name="connsiteY910" fmla="*/ 6421679 h 12789529"/>
              <a:gd name="connsiteX911" fmla="*/ 12851640 w 22196217"/>
              <a:gd name="connsiteY911" fmla="*/ 6421679 h 12789529"/>
              <a:gd name="connsiteX912" fmla="*/ 11575651 w 22196217"/>
              <a:gd name="connsiteY912" fmla="*/ 7966816 h 12789529"/>
              <a:gd name="connsiteX913" fmla="*/ 11575327 w 22196217"/>
              <a:gd name="connsiteY913" fmla="*/ 7966816 h 12789529"/>
              <a:gd name="connsiteX914" fmla="*/ 11575327 w 22196217"/>
              <a:gd name="connsiteY914" fmla="*/ 7967204 h 12789529"/>
              <a:gd name="connsiteX915" fmla="*/ 11546407 w 22196217"/>
              <a:gd name="connsiteY915" fmla="*/ 8002206 h 12789529"/>
              <a:gd name="connsiteX916" fmla="*/ 11243745 w 22196217"/>
              <a:gd name="connsiteY916" fmla="*/ 8368660 h 12789529"/>
              <a:gd name="connsiteX917" fmla="*/ 9997129 w 22196217"/>
              <a:gd name="connsiteY917" fmla="*/ 8368660 h 12789529"/>
              <a:gd name="connsiteX918" fmla="*/ 10950595 w 22196217"/>
              <a:gd name="connsiteY918" fmla="*/ 7214110 h 12789529"/>
              <a:gd name="connsiteX919" fmla="*/ 10329034 w 22196217"/>
              <a:gd name="connsiteY919" fmla="*/ 6421679 h 12789529"/>
              <a:gd name="connsiteX920" fmla="*/ 11524085 w 22196217"/>
              <a:gd name="connsiteY920" fmla="*/ 6421679 h 12789529"/>
              <a:gd name="connsiteX921" fmla="*/ 10926527 w 22196217"/>
              <a:gd name="connsiteY921" fmla="*/ 7145206 h 12789529"/>
              <a:gd name="connsiteX922" fmla="*/ 10329034 w 22196217"/>
              <a:gd name="connsiteY922" fmla="*/ 6421679 h 12789529"/>
              <a:gd name="connsiteX923" fmla="*/ 13290298 w 22196217"/>
              <a:gd name="connsiteY923" fmla="*/ 7596092 h 12789529"/>
              <a:gd name="connsiteX924" fmla="*/ 13625632 w 22196217"/>
              <a:gd name="connsiteY924" fmla="*/ 7190042 h 12789529"/>
              <a:gd name="connsiteX925" fmla="*/ 14245511 w 22196217"/>
              <a:gd name="connsiteY925" fmla="*/ 6439407 h 12789529"/>
              <a:gd name="connsiteX926" fmla="*/ 14868819 w 22196217"/>
              <a:gd name="connsiteY926" fmla="*/ 7194248 h 12789529"/>
              <a:gd name="connsiteX927" fmla="*/ 13913606 w 22196217"/>
              <a:gd name="connsiteY927" fmla="*/ 8350868 h 12789529"/>
              <a:gd name="connsiteX928" fmla="*/ 13290298 w 22196217"/>
              <a:gd name="connsiteY928" fmla="*/ 7596092 h 12789529"/>
              <a:gd name="connsiteX929" fmla="*/ 12320398 w 22196217"/>
              <a:gd name="connsiteY929" fmla="*/ 7225433 h 12789529"/>
              <a:gd name="connsiteX930" fmla="*/ 13515450 w 22196217"/>
              <a:gd name="connsiteY930" fmla="*/ 7225433 h 12789529"/>
              <a:gd name="connsiteX931" fmla="*/ 12917956 w 22196217"/>
              <a:gd name="connsiteY931" fmla="*/ 7948959 h 12789529"/>
              <a:gd name="connsiteX932" fmla="*/ 12320398 w 22196217"/>
              <a:gd name="connsiteY932" fmla="*/ 7225433 h 12789529"/>
              <a:gd name="connsiteX933" fmla="*/ 14909256 w 22196217"/>
              <a:gd name="connsiteY933" fmla="*/ 7243225 h 12789529"/>
              <a:gd name="connsiteX934" fmla="*/ 15532564 w 22196217"/>
              <a:gd name="connsiteY934" fmla="*/ 7998001 h 12789529"/>
              <a:gd name="connsiteX935" fmla="*/ 15228350 w 22196217"/>
              <a:gd name="connsiteY935" fmla="*/ 8366396 h 12789529"/>
              <a:gd name="connsiteX936" fmla="*/ 13979923 w 22196217"/>
              <a:gd name="connsiteY936" fmla="*/ 8368596 h 12789529"/>
              <a:gd name="connsiteX937" fmla="*/ 14909256 w 22196217"/>
              <a:gd name="connsiteY937" fmla="*/ 7243225 h 12789529"/>
              <a:gd name="connsiteX938" fmla="*/ 12254147 w 22196217"/>
              <a:gd name="connsiteY938" fmla="*/ 7243225 h 12789529"/>
              <a:gd name="connsiteX939" fmla="*/ 12851640 w 22196217"/>
              <a:gd name="connsiteY939" fmla="*/ 7966816 h 12789529"/>
              <a:gd name="connsiteX940" fmla="*/ 11656588 w 22196217"/>
              <a:gd name="connsiteY940" fmla="*/ 7966816 h 12789529"/>
              <a:gd name="connsiteX941" fmla="*/ 12254147 w 22196217"/>
              <a:gd name="connsiteY941" fmla="*/ 7243225 h 12789529"/>
              <a:gd name="connsiteX942" fmla="*/ 12626553 w 22196217"/>
              <a:gd name="connsiteY942" fmla="*/ 8399909 h 12789529"/>
              <a:gd name="connsiteX943" fmla="*/ 12961886 w 22196217"/>
              <a:gd name="connsiteY943" fmla="*/ 7993796 h 12789529"/>
              <a:gd name="connsiteX944" fmla="*/ 13249796 w 22196217"/>
              <a:gd name="connsiteY944" fmla="*/ 7645134 h 12789529"/>
              <a:gd name="connsiteX945" fmla="*/ 14511100 w 22196217"/>
              <a:gd name="connsiteY945" fmla="*/ 9172478 h 12789529"/>
              <a:gd name="connsiteX946" fmla="*/ 13264483 w 22196217"/>
              <a:gd name="connsiteY946" fmla="*/ 9172478 h 12789529"/>
              <a:gd name="connsiteX947" fmla="*/ 12626553 w 22196217"/>
              <a:gd name="connsiteY947" fmla="*/ 8399909 h 12789529"/>
              <a:gd name="connsiteX948" fmla="*/ 10967029 w 22196217"/>
              <a:gd name="connsiteY948" fmla="*/ 8801818 h 12789529"/>
              <a:gd name="connsiteX949" fmla="*/ 11302362 w 22196217"/>
              <a:gd name="connsiteY949" fmla="*/ 8395705 h 12789529"/>
              <a:gd name="connsiteX950" fmla="*/ 11605023 w 22196217"/>
              <a:gd name="connsiteY950" fmla="*/ 8029251 h 12789529"/>
              <a:gd name="connsiteX951" fmla="*/ 12851640 w 22196217"/>
              <a:gd name="connsiteY951" fmla="*/ 8029251 h 12789529"/>
              <a:gd name="connsiteX952" fmla="*/ 12232084 w 22196217"/>
              <a:gd name="connsiteY952" fmla="*/ 8779433 h 12789529"/>
              <a:gd name="connsiteX953" fmla="*/ 11878311 w 22196217"/>
              <a:gd name="connsiteY953" fmla="*/ 9207933 h 12789529"/>
              <a:gd name="connsiteX954" fmla="*/ 11590337 w 22196217"/>
              <a:gd name="connsiteY954" fmla="*/ 9556595 h 12789529"/>
              <a:gd name="connsiteX955" fmla="*/ 10967029 w 22196217"/>
              <a:gd name="connsiteY955" fmla="*/ 8801818 h 12789529"/>
              <a:gd name="connsiteX956" fmla="*/ 13979793 w 22196217"/>
              <a:gd name="connsiteY956" fmla="*/ 8431030 h 12789529"/>
              <a:gd name="connsiteX957" fmla="*/ 15176656 w 22196217"/>
              <a:gd name="connsiteY957" fmla="*/ 8428960 h 12789529"/>
              <a:gd name="connsiteX958" fmla="*/ 14577351 w 22196217"/>
              <a:gd name="connsiteY958" fmla="*/ 9154686 h 12789529"/>
              <a:gd name="connsiteX959" fmla="*/ 13979793 w 22196217"/>
              <a:gd name="connsiteY959" fmla="*/ 8431030 h 12789529"/>
              <a:gd name="connsiteX960" fmla="*/ 9997129 w 22196217"/>
              <a:gd name="connsiteY960" fmla="*/ 8431095 h 12789529"/>
              <a:gd name="connsiteX961" fmla="*/ 11192181 w 22196217"/>
              <a:gd name="connsiteY961" fmla="*/ 8431095 h 12789529"/>
              <a:gd name="connsiteX962" fmla="*/ 10594687 w 22196217"/>
              <a:gd name="connsiteY962" fmla="*/ 9154686 h 12789529"/>
              <a:gd name="connsiteX963" fmla="*/ 9997129 w 22196217"/>
              <a:gd name="connsiteY963" fmla="*/ 8431095 h 12789529"/>
              <a:gd name="connsiteX964" fmla="*/ 12186213 w 22196217"/>
              <a:gd name="connsiteY964" fmla="*/ 8933028 h 12789529"/>
              <a:gd name="connsiteX965" fmla="*/ 12280220 w 22196217"/>
              <a:gd name="connsiteY965" fmla="*/ 8819223 h 12789529"/>
              <a:gd name="connsiteX966" fmla="*/ 12298077 w 22196217"/>
              <a:gd name="connsiteY966" fmla="*/ 8797613 h 12789529"/>
              <a:gd name="connsiteX967" fmla="*/ 12585986 w 22196217"/>
              <a:gd name="connsiteY967" fmla="*/ 8448952 h 12789529"/>
              <a:gd name="connsiteX968" fmla="*/ 13183545 w 22196217"/>
              <a:gd name="connsiteY968" fmla="*/ 9172478 h 12789529"/>
              <a:gd name="connsiteX969" fmla="*/ 11988493 w 22196217"/>
              <a:gd name="connsiteY969" fmla="*/ 9172478 h 12789529"/>
              <a:gd name="connsiteX970" fmla="*/ 12186213 w 22196217"/>
              <a:gd name="connsiteY970" fmla="*/ 8933028 h 12789529"/>
              <a:gd name="connsiteX971" fmla="*/ 9307569 w 22196217"/>
              <a:gd name="connsiteY971" fmla="*/ 9203728 h 12789529"/>
              <a:gd name="connsiteX972" fmla="*/ 9930877 w 22196217"/>
              <a:gd name="connsiteY972" fmla="*/ 8448952 h 12789529"/>
              <a:gd name="connsiteX973" fmla="*/ 10554186 w 22196217"/>
              <a:gd name="connsiteY973" fmla="*/ 9203728 h 12789529"/>
              <a:gd name="connsiteX974" fmla="*/ 10553215 w 22196217"/>
              <a:gd name="connsiteY974" fmla="*/ 9204892 h 12789529"/>
              <a:gd name="connsiteX975" fmla="*/ 10258512 w 22196217"/>
              <a:gd name="connsiteY975" fmla="*/ 9561641 h 12789529"/>
              <a:gd name="connsiteX976" fmla="*/ 10256248 w 22196217"/>
              <a:gd name="connsiteY976" fmla="*/ 9564488 h 12789529"/>
              <a:gd name="connsiteX977" fmla="*/ 10218787 w 22196217"/>
              <a:gd name="connsiteY977" fmla="*/ 9609777 h 12789529"/>
              <a:gd name="connsiteX978" fmla="*/ 9930877 w 22196217"/>
              <a:gd name="connsiteY978" fmla="*/ 9958439 h 12789529"/>
              <a:gd name="connsiteX979" fmla="*/ 9307569 w 22196217"/>
              <a:gd name="connsiteY979" fmla="*/ 9203728 h 12789529"/>
              <a:gd name="connsiteX980" fmla="*/ 11936928 w 22196217"/>
              <a:gd name="connsiteY980" fmla="*/ 9234912 h 12789529"/>
              <a:gd name="connsiteX981" fmla="*/ 14511100 w 22196217"/>
              <a:gd name="connsiteY981" fmla="*/ 9234912 h 12789529"/>
              <a:gd name="connsiteX982" fmla="*/ 14318039 w 22196217"/>
              <a:gd name="connsiteY982" fmla="*/ 9468669 h 12789529"/>
              <a:gd name="connsiteX983" fmla="*/ 13898855 w 22196217"/>
              <a:gd name="connsiteY983" fmla="*/ 9976296 h 12789529"/>
              <a:gd name="connsiteX984" fmla="*/ 11324684 w 22196217"/>
              <a:gd name="connsiteY984" fmla="*/ 9976296 h 12789529"/>
              <a:gd name="connsiteX985" fmla="*/ 11936928 w 22196217"/>
              <a:gd name="connsiteY985" fmla="*/ 9234912 h 12789529"/>
              <a:gd name="connsiteX986" fmla="*/ 21838562 w 22196217"/>
              <a:gd name="connsiteY986" fmla="*/ 3577132 h 12789529"/>
              <a:gd name="connsiteX987" fmla="*/ 21532408 w 22196217"/>
              <a:gd name="connsiteY987" fmla="*/ 3947791 h 12789529"/>
              <a:gd name="connsiteX988" fmla="*/ 20285856 w 22196217"/>
              <a:gd name="connsiteY988" fmla="*/ 3947791 h 12789529"/>
              <a:gd name="connsiteX989" fmla="*/ 20591944 w 22196217"/>
              <a:gd name="connsiteY989" fmla="*/ 3577132 h 12789529"/>
              <a:gd name="connsiteX990" fmla="*/ 17855834 w 22196217"/>
              <a:gd name="connsiteY990" fmla="*/ 3577132 h 12789529"/>
              <a:gd name="connsiteX991" fmla="*/ 16236810 w 22196217"/>
              <a:gd name="connsiteY991" fmla="*/ 5537570 h 12789529"/>
              <a:gd name="connsiteX992" fmla="*/ 15904970 w 22196217"/>
              <a:gd name="connsiteY992" fmla="*/ 5135726 h 12789529"/>
              <a:gd name="connsiteX993" fmla="*/ 15904970 w 22196217"/>
              <a:gd name="connsiteY993" fmla="*/ 5233745 h 12789529"/>
              <a:gd name="connsiteX994" fmla="*/ 16201356 w 22196217"/>
              <a:gd name="connsiteY994" fmla="*/ 5592694 h 12789529"/>
              <a:gd name="connsiteX995" fmla="*/ 17498178 w 22196217"/>
              <a:gd name="connsiteY995" fmla="*/ 7162998 h 12789529"/>
              <a:gd name="connsiteX996" fmla="*/ 16251562 w 22196217"/>
              <a:gd name="connsiteY996" fmla="*/ 7162998 h 12789529"/>
              <a:gd name="connsiteX997" fmla="*/ 15904970 w 22196217"/>
              <a:gd name="connsiteY997" fmla="*/ 6743297 h 12789529"/>
              <a:gd name="connsiteX998" fmla="*/ 15904970 w 22196217"/>
              <a:gd name="connsiteY998" fmla="*/ 6841381 h 12789529"/>
              <a:gd name="connsiteX999" fmla="*/ 16196374 w 22196217"/>
              <a:gd name="connsiteY999" fmla="*/ 7194248 h 12789529"/>
              <a:gd name="connsiteX1000" fmla="*/ 15904970 w 22196217"/>
              <a:gd name="connsiteY1000" fmla="*/ 7547050 h 12789529"/>
              <a:gd name="connsiteX1001" fmla="*/ 15904970 w 22196217"/>
              <a:gd name="connsiteY1001" fmla="*/ 7645134 h 12789529"/>
              <a:gd name="connsiteX1002" fmla="*/ 16251562 w 22196217"/>
              <a:gd name="connsiteY1002" fmla="*/ 7225433 h 12789529"/>
              <a:gd name="connsiteX1003" fmla="*/ 17498114 w 22196217"/>
              <a:gd name="connsiteY1003" fmla="*/ 7225433 h 12789529"/>
              <a:gd name="connsiteX1004" fmla="*/ 15904970 w 22196217"/>
              <a:gd name="connsiteY1004" fmla="*/ 9154686 h 12789529"/>
              <a:gd name="connsiteX1005" fmla="*/ 15904970 w 22196217"/>
              <a:gd name="connsiteY1005" fmla="*/ 9252769 h 12789529"/>
              <a:gd name="connsiteX1006" fmla="*/ 16528214 w 22196217"/>
              <a:gd name="connsiteY1006" fmla="*/ 10007481 h 12789529"/>
              <a:gd name="connsiteX1007" fmla="*/ 16609217 w 22196217"/>
              <a:gd name="connsiteY1007" fmla="*/ 10007481 h 12789529"/>
              <a:gd name="connsiteX1008" fmla="*/ 16942092 w 22196217"/>
              <a:gd name="connsiteY1008" fmla="*/ 9604407 h 12789529"/>
              <a:gd name="connsiteX1009" fmla="*/ 17236730 w 22196217"/>
              <a:gd name="connsiteY1009" fmla="*/ 9247658 h 12789529"/>
              <a:gd name="connsiteX1010" fmla="*/ 17239188 w 22196217"/>
              <a:gd name="connsiteY1010" fmla="*/ 9244617 h 12789529"/>
              <a:gd name="connsiteX1011" fmla="*/ 17276520 w 22196217"/>
              <a:gd name="connsiteY1011" fmla="*/ 9199522 h 12789529"/>
              <a:gd name="connsiteX1012" fmla="*/ 17564430 w 22196217"/>
              <a:gd name="connsiteY1012" fmla="*/ 8850860 h 12789529"/>
              <a:gd name="connsiteX1013" fmla="*/ 18187674 w 22196217"/>
              <a:gd name="connsiteY1013" fmla="*/ 9605572 h 12789529"/>
              <a:gd name="connsiteX1014" fmla="*/ 17855834 w 22196217"/>
              <a:gd name="connsiteY1014" fmla="*/ 10007481 h 12789529"/>
              <a:gd name="connsiteX1015" fmla="*/ 20591944 w 22196217"/>
              <a:gd name="connsiteY1015" fmla="*/ 10007481 h 12789529"/>
              <a:gd name="connsiteX1016" fmla="*/ 21239322 w 22196217"/>
              <a:gd name="connsiteY1016" fmla="*/ 9223590 h 12789529"/>
              <a:gd name="connsiteX1017" fmla="*/ 22196218 w 22196217"/>
              <a:gd name="connsiteY1017" fmla="*/ 8064835 h 12789529"/>
              <a:gd name="connsiteX1018" fmla="*/ 22196218 w 22196217"/>
              <a:gd name="connsiteY1018" fmla="*/ 7931102 h 12789529"/>
              <a:gd name="connsiteX1019" fmla="*/ 21587660 w 22196217"/>
              <a:gd name="connsiteY1019" fmla="*/ 7194248 h 12789529"/>
              <a:gd name="connsiteX1020" fmla="*/ 22196218 w 22196217"/>
              <a:gd name="connsiteY1020" fmla="*/ 6457264 h 12789529"/>
              <a:gd name="connsiteX1021" fmla="*/ 22196218 w 22196217"/>
              <a:gd name="connsiteY1021" fmla="*/ 6323532 h 12789529"/>
              <a:gd name="connsiteX1022" fmla="*/ 20949664 w 22196217"/>
              <a:gd name="connsiteY1022" fmla="*/ 4814044 h 12789529"/>
              <a:gd name="connsiteX1023" fmla="*/ 22196218 w 22196217"/>
              <a:gd name="connsiteY1023" fmla="*/ 4814044 h 12789529"/>
              <a:gd name="connsiteX1024" fmla="*/ 22196218 w 22196217"/>
              <a:gd name="connsiteY1024" fmla="*/ 4814109 h 12789529"/>
              <a:gd name="connsiteX1025" fmla="*/ 22196218 w 22196217"/>
              <a:gd name="connsiteY1025" fmla="*/ 4751609 h 12789529"/>
              <a:gd name="connsiteX1026" fmla="*/ 20949664 w 22196217"/>
              <a:gd name="connsiteY1026" fmla="*/ 4751609 h 12789529"/>
              <a:gd name="connsiteX1027" fmla="*/ 21591090 w 22196217"/>
              <a:gd name="connsiteY1027" fmla="*/ 3974835 h 12789529"/>
              <a:gd name="connsiteX1028" fmla="*/ 21879064 w 22196217"/>
              <a:gd name="connsiteY1028" fmla="*/ 3626174 h 12789529"/>
              <a:gd name="connsiteX1029" fmla="*/ 22196218 w 22196217"/>
              <a:gd name="connsiteY1029" fmla="*/ 4010226 h 12789529"/>
              <a:gd name="connsiteX1030" fmla="*/ 22196218 w 22196217"/>
              <a:gd name="connsiteY1030" fmla="*/ 3912142 h 12789529"/>
              <a:gd name="connsiteX1031" fmla="*/ 21919566 w 22196217"/>
              <a:gd name="connsiteY1031" fmla="*/ 3577132 h 12789529"/>
              <a:gd name="connsiteX1032" fmla="*/ 21838562 w 22196217"/>
              <a:gd name="connsiteY1032" fmla="*/ 3577132 h 12789529"/>
              <a:gd name="connsiteX1033" fmla="*/ 22196218 w 22196217"/>
              <a:gd name="connsiteY1033" fmla="*/ 9574387 h 12789529"/>
              <a:gd name="connsiteX1034" fmla="*/ 21838562 w 22196217"/>
              <a:gd name="connsiteY1034" fmla="*/ 10007481 h 12789529"/>
              <a:gd name="connsiteX1035" fmla="*/ 21919566 w 22196217"/>
              <a:gd name="connsiteY1035" fmla="*/ 10007481 h 12789529"/>
              <a:gd name="connsiteX1036" fmla="*/ 22196218 w 22196217"/>
              <a:gd name="connsiteY1036" fmla="*/ 9672470 h 12789529"/>
              <a:gd name="connsiteX1037" fmla="*/ 22196218 w 22196217"/>
              <a:gd name="connsiteY1037" fmla="*/ 9574387 h 12789529"/>
              <a:gd name="connsiteX1038" fmla="*/ 16609217 w 22196217"/>
              <a:gd name="connsiteY1038" fmla="*/ 3577132 h 12789529"/>
              <a:gd name="connsiteX1039" fmla="*/ 16528214 w 22196217"/>
              <a:gd name="connsiteY1039" fmla="*/ 3577132 h 12789529"/>
              <a:gd name="connsiteX1040" fmla="*/ 15904970 w 22196217"/>
              <a:gd name="connsiteY1040" fmla="*/ 4331908 h 12789529"/>
              <a:gd name="connsiteX1041" fmla="*/ 15904970 w 22196217"/>
              <a:gd name="connsiteY1041" fmla="*/ 4429927 h 12789529"/>
              <a:gd name="connsiteX1042" fmla="*/ 16609217 w 22196217"/>
              <a:gd name="connsiteY1042" fmla="*/ 3577132 h 12789529"/>
              <a:gd name="connsiteX1043" fmla="*/ 19238640 w 22196217"/>
              <a:gd name="connsiteY1043" fmla="*/ 3608317 h 12789529"/>
              <a:gd name="connsiteX1044" fmla="*/ 20485192 w 22196217"/>
              <a:gd name="connsiteY1044" fmla="*/ 3608317 h 12789529"/>
              <a:gd name="connsiteX1045" fmla="*/ 20195472 w 22196217"/>
              <a:gd name="connsiteY1045" fmla="*/ 3959178 h 12789529"/>
              <a:gd name="connsiteX1046" fmla="*/ 18877298 w 22196217"/>
              <a:gd name="connsiteY1046" fmla="*/ 5555362 h 12789529"/>
              <a:gd name="connsiteX1047" fmla="*/ 18860800 w 22196217"/>
              <a:gd name="connsiteY1047" fmla="*/ 5555362 h 12789529"/>
              <a:gd name="connsiteX1048" fmla="*/ 17630746 w 22196217"/>
              <a:gd name="connsiteY1048" fmla="*/ 5555427 h 12789529"/>
              <a:gd name="connsiteX1049" fmla="*/ 19238640 w 22196217"/>
              <a:gd name="connsiteY1049" fmla="*/ 3608317 h 12789529"/>
              <a:gd name="connsiteX1050" fmla="*/ 17911022 w 22196217"/>
              <a:gd name="connsiteY1050" fmla="*/ 3608317 h 12789529"/>
              <a:gd name="connsiteX1051" fmla="*/ 19157638 w 22196217"/>
              <a:gd name="connsiteY1051" fmla="*/ 3608317 h 12789529"/>
              <a:gd name="connsiteX1052" fmla="*/ 18213488 w 22196217"/>
              <a:gd name="connsiteY1052" fmla="*/ 4751609 h 12789529"/>
              <a:gd name="connsiteX1053" fmla="*/ 16966938 w 22196217"/>
              <a:gd name="connsiteY1053" fmla="*/ 4751609 h 12789529"/>
              <a:gd name="connsiteX1054" fmla="*/ 17911022 w 22196217"/>
              <a:gd name="connsiteY1054" fmla="*/ 3608317 h 12789529"/>
              <a:gd name="connsiteX1055" fmla="*/ 20285856 w 22196217"/>
              <a:gd name="connsiteY1055" fmla="*/ 4010226 h 12789529"/>
              <a:gd name="connsiteX1056" fmla="*/ 21480908 w 22196217"/>
              <a:gd name="connsiteY1056" fmla="*/ 4010226 h 12789529"/>
              <a:gd name="connsiteX1057" fmla="*/ 20883414 w 22196217"/>
              <a:gd name="connsiteY1057" fmla="*/ 4733752 h 12789529"/>
              <a:gd name="connsiteX1058" fmla="*/ 20285856 w 22196217"/>
              <a:gd name="connsiteY1058" fmla="*/ 4010226 h 12789529"/>
              <a:gd name="connsiteX1059" fmla="*/ 20927280 w 22196217"/>
              <a:gd name="connsiteY1059" fmla="*/ 6394635 h 12789529"/>
              <a:gd name="connsiteX1060" fmla="*/ 20620154 w 22196217"/>
              <a:gd name="connsiteY1060" fmla="*/ 6022617 h 12789529"/>
              <a:gd name="connsiteX1061" fmla="*/ 19596296 w 22196217"/>
              <a:gd name="connsiteY1061" fmla="*/ 4782794 h 12789529"/>
              <a:gd name="connsiteX1062" fmla="*/ 20219604 w 22196217"/>
              <a:gd name="connsiteY1062" fmla="*/ 4028018 h 12789529"/>
              <a:gd name="connsiteX1063" fmla="*/ 20859280 w 22196217"/>
              <a:gd name="connsiteY1063" fmla="*/ 4802722 h 12789529"/>
              <a:gd name="connsiteX1064" fmla="*/ 22170468 w 22196217"/>
              <a:gd name="connsiteY1064" fmla="*/ 6390430 h 12789529"/>
              <a:gd name="connsiteX1065" fmla="*/ 21547158 w 22196217"/>
              <a:gd name="connsiteY1065" fmla="*/ 7145206 h 12789529"/>
              <a:gd name="connsiteX1066" fmla="*/ 20927280 w 22196217"/>
              <a:gd name="connsiteY1066" fmla="*/ 6394635 h 12789529"/>
              <a:gd name="connsiteX1067" fmla="*/ 16966938 w 22196217"/>
              <a:gd name="connsiteY1067" fmla="*/ 4814044 h 12789529"/>
              <a:gd name="connsiteX1068" fmla="*/ 18161924 w 22196217"/>
              <a:gd name="connsiteY1068" fmla="*/ 4814044 h 12789529"/>
              <a:gd name="connsiteX1069" fmla="*/ 17564430 w 22196217"/>
              <a:gd name="connsiteY1069" fmla="*/ 5537570 h 12789529"/>
              <a:gd name="connsiteX1070" fmla="*/ 16966938 w 22196217"/>
              <a:gd name="connsiteY1070" fmla="*/ 4814044 h 12789529"/>
              <a:gd name="connsiteX1071" fmla="*/ 18958236 w 22196217"/>
              <a:gd name="connsiteY1071" fmla="*/ 5555362 h 12789529"/>
              <a:gd name="connsiteX1072" fmla="*/ 19555794 w 22196217"/>
              <a:gd name="connsiteY1072" fmla="*/ 4831836 h 12789529"/>
              <a:gd name="connsiteX1073" fmla="*/ 20153352 w 22196217"/>
              <a:gd name="connsiteY1073" fmla="*/ 5555427 h 12789529"/>
              <a:gd name="connsiteX1074" fmla="*/ 18958236 w 22196217"/>
              <a:gd name="connsiteY1074" fmla="*/ 5555362 h 12789529"/>
              <a:gd name="connsiteX1075" fmla="*/ 16277312 w 22196217"/>
              <a:gd name="connsiteY1075" fmla="*/ 5586612 h 12789529"/>
              <a:gd name="connsiteX1076" fmla="*/ 16900620 w 22196217"/>
              <a:gd name="connsiteY1076" fmla="*/ 4831836 h 12789529"/>
              <a:gd name="connsiteX1077" fmla="*/ 17523928 w 22196217"/>
              <a:gd name="connsiteY1077" fmla="*/ 5586612 h 12789529"/>
              <a:gd name="connsiteX1078" fmla="*/ 16900620 w 22196217"/>
              <a:gd name="connsiteY1078" fmla="*/ 6341388 h 12789529"/>
              <a:gd name="connsiteX1079" fmla="*/ 16277312 w 22196217"/>
              <a:gd name="connsiteY1079" fmla="*/ 5586612 h 12789529"/>
              <a:gd name="connsiteX1080" fmla="*/ 17579116 w 22196217"/>
              <a:gd name="connsiteY1080" fmla="*/ 5617862 h 12789529"/>
              <a:gd name="connsiteX1081" fmla="*/ 18891856 w 22196217"/>
              <a:gd name="connsiteY1081" fmla="*/ 5617797 h 12789529"/>
              <a:gd name="connsiteX1082" fmla="*/ 20204852 w 22196217"/>
              <a:gd name="connsiteY1082" fmla="*/ 5617862 h 12789529"/>
              <a:gd name="connsiteX1083" fmla="*/ 20668096 w 22196217"/>
              <a:gd name="connsiteY1083" fmla="*/ 6178800 h 12789529"/>
              <a:gd name="connsiteX1084" fmla="*/ 20817096 w 22196217"/>
              <a:gd name="connsiteY1084" fmla="*/ 6359181 h 12789529"/>
              <a:gd name="connsiteX1085" fmla="*/ 16966938 w 22196217"/>
              <a:gd name="connsiteY1085" fmla="*/ 6359181 h 12789529"/>
              <a:gd name="connsiteX1086" fmla="*/ 17579116 w 22196217"/>
              <a:gd name="connsiteY1086" fmla="*/ 5617862 h 12789529"/>
              <a:gd name="connsiteX1087" fmla="*/ 19570480 w 22196217"/>
              <a:gd name="connsiteY1087" fmla="*/ 6421679 h 12789529"/>
              <a:gd name="connsiteX1088" fmla="*/ 20817096 w 22196217"/>
              <a:gd name="connsiteY1088" fmla="*/ 6421679 h 12789529"/>
              <a:gd name="connsiteX1089" fmla="*/ 20204852 w 22196217"/>
              <a:gd name="connsiteY1089" fmla="*/ 7162998 h 12789529"/>
              <a:gd name="connsiteX1090" fmla="*/ 18958236 w 22196217"/>
              <a:gd name="connsiteY1090" fmla="*/ 7162998 h 12789529"/>
              <a:gd name="connsiteX1091" fmla="*/ 19570480 w 22196217"/>
              <a:gd name="connsiteY1091" fmla="*/ 6421679 h 12789529"/>
              <a:gd name="connsiteX1092" fmla="*/ 17588498 w 22196217"/>
              <a:gd name="connsiteY1092" fmla="*/ 7214110 h 12789529"/>
              <a:gd name="connsiteX1093" fmla="*/ 18242926 w 22196217"/>
              <a:gd name="connsiteY1093" fmla="*/ 6421679 h 12789529"/>
              <a:gd name="connsiteX1094" fmla="*/ 19489542 w 22196217"/>
              <a:gd name="connsiteY1094" fmla="*/ 6421679 h 12789529"/>
              <a:gd name="connsiteX1095" fmla="*/ 18213488 w 22196217"/>
              <a:gd name="connsiteY1095" fmla="*/ 7966816 h 12789529"/>
              <a:gd name="connsiteX1096" fmla="*/ 18213164 w 22196217"/>
              <a:gd name="connsiteY1096" fmla="*/ 7966816 h 12789529"/>
              <a:gd name="connsiteX1097" fmla="*/ 18213164 w 22196217"/>
              <a:gd name="connsiteY1097" fmla="*/ 7967204 h 12789529"/>
              <a:gd name="connsiteX1098" fmla="*/ 18184244 w 22196217"/>
              <a:gd name="connsiteY1098" fmla="*/ 8002206 h 12789529"/>
              <a:gd name="connsiteX1099" fmla="*/ 17881584 w 22196217"/>
              <a:gd name="connsiteY1099" fmla="*/ 8368660 h 12789529"/>
              <a:gd name="connsiteX1100" fmla="*/ 16635032 w 22196217"/>
              <a:gd name="connsiteY1100" fmla="*/ 8368660 h 12789529"/>
              <a:gd name="connsiteX1101" fmla="*/ 17588498 w 22196217"/>
              <a:gd name="connsiteY1101" fmla="*/ 7214110 h 12789529"/>
              <a:gd name="connsiteX1102" fmla="*/ 16966938 w 22196217"/>
              <a:gd name="connsiteY1102" fmla="*/ 6421679 h 12789529"/>
              <a:gd name="connsiteX1103" fmla="*/ 18161924 w 22196217"/>
              <a:gd name="connsiteY1103" fmla="*/ 6421679 h 12789529"/>
              <a:gd name="connsiteX1104" fmla="*/ 17564430 w 22196217"/>
              <a:gd name="connsiteY1104" fmla="*/ 7145206 h 12789529"/>
              <a:gd name="connsiteX1105" fmla="*/ 16966938 w 22196217"/>
              <a:gd name="connsiteY1105" fmla="*/ 6421679 h 12789529"/>
              <a:gd name="connsiteX1106" fmla="*/ 19928136 w 22196217"/>
              <a:gd name="connsiteY1106" fmla="*/ 7596092 h 12789529"/>
              <a:gd name="connsiteX1107" fmla="*/ 20263534 w 22196217"/>
              <a:gd name="connsiteY1107" fmla="*/ 7190042 h 12789529"/>
              <a:gd name="connsiteX1108" fmla="*/ 20883414 w 22196217"/>
              <a:gd name="connsiteY1108" fmla="*/ 6439407 h 12789529"/>
              <a:gd name="connsiteX1109" fmla="*/ 21506658 w 22196217"/>
              <a:gd name="connsiteY1109" fmla="*/ 7194248 h 12789529"/>
              <a:gd name="connsiteX1110" fmla="*/ 20551444 w 22196217"/>
              <a:gd name="connsiteY1110" fmla="*/ 8350868 h 12789529"/>
              <a:gd name="connsiteX1111" fmla="*/ 19928136 w 22196217"/>
              <a:gd name="connsiteY1111" fmla="*/ 7596092 h 12789529"/>
              <a:gd name="connsiteX1112" fmla="*/ 18958236 w 22196217"/>
              <a:gd name="connsiteY1112" fmla="*/ 7225433 h 12789529"/>
              <a:gd name="connsiteX1113" fmla="*/ 20153352 w 22196217"/>
              <a:gd name="connsiteY1113" fmla="*/ 7225433 h 12789529"/>
              <a:gd name="connsiteX1114" fmla="*/ 19555794 w 22196217"/>
              <a:gd name="connsiteY1114" fmla="*/ 7948959 h 12789529"/>
              <a:gd name="connsiteX1115" fmla="*/ 18958236 w 22196217"/>
              <a:gd name="connsiteY1115" fmla="*/ 7225433 h 12789529"/>
              <a:gd name="connsiteX1116" fmla="*/ 21547158 w 22196217"/>
              <a:gd name="connsiteY1116" fmla="*/ 7243225 h 12789529"/>
              <a:gd name="connsiteX1117" fmla="*/ 22170468 w 22196217"/>
              <a:gd name="connsiteY1117" fmla="*/ 7998001 h 12789529"/>
              <a:gd name="connsiteX1118" fmla="*/ 21866188 w 22196217"/>
              <a:gd name="connsiteY1118" fmla="*/ 8366396 h 12789529"/>
              <a:gd name="connsiteX1119" fmla="*/ 20617824 w 22196217"/>
              <a:gd name="connsiteY1119" fmla="*/ 8368596 h 12789529"/>
              <a:gd name="connsiteX1120" fmla="*/ 21547158 w 22196217"/>
              <a:gd name="connsiteY1120" fmla="*/ 7243225 h 12789529"/>
              <a:gd name="connsiteX1121" fmla="*/ 18891984 w 22196217"/>
              <a:gd name="connsiteY1121" fmla="*/ 7243225 h 12789529"/>
              <a:gd name="connsiteX1122" fmla="*/ 19489542 w 22196217"/>
              <a:gd name="connsiteY1122" fmla="*/ 7966816 h 12789529"/>
              <a:gd name="connsiteX1123" fmla="*/ 18294492 w 22196217"/>
              <a:gd name="connsiteY1123" fmla="*/ 7966816 h 12789529"/>
              <a:gd name="connsiteX1124" fmla="*/ 18891984 w 22196217"/>
              <a:gd name="connsiteY1124" fmla="*/ 7243225 h 12789529"/>
              <a:gd name="connsiteX1125" fmla="*/ 19264390 w 22196217"/>
              <a:gd name="connsiteY1125" fmla="*/ 8399909 h 12789529"/>
              <a:gd name="connsiteX1126" fmla="*/ 19599724 w 22196217"/>
              <a:gd name="connsiteY1126" fmla="*/ 7993796 h 12789529"/>
              <a:gd name="connsiteX1127" fmla="*/ 19887700 w 22196217"/>
              <a:gd name="connsiteY1127" fmla="*/ 7645134 h 12789529"/>
              <a:gd name="connsiteX1128" fmla="*/ 21149002 w 22196217"/>
              <a:gd name="connsiteY1128" fmla="*/ 9172478 h 12789529"/>
              <a:gd name="connsiteX1129" fmla="*/ 19902386 w 22196217"/>
              <a:gd name="connsiteY1129" fmla="*/ 9172478 h 12789529"/>
              <a:gd name="connsiteX1130" fmla="*/ 19264390 w 22196217"/>
              <a:gd name="connsiteY1130" fmla="*/ 8399909 h 12789529"/>
              <a:gd name="connsiteX1131" fmla="*/ 17604932 w 22196217"/>
              <a:gd name="connsiteY1131" fmla="*/ 8801818 h 12789529"/>
              <a:gd name="connsiteX1132" fmla="*/ 17940266 w 22196217"/>
              <a:gd name="connsiteY1132" fmla="*/ 8395705 h 12789529"/>
              <a:gd name="connsiteX1133" fmla="*/ 18242926 w 22196217"/>
              <a:gd name="connsiteY1133" fmla="*/ 8029251 h 12789529"/>
              <a:gd name="connsiteX1134" fmla="*/ 19489542 w 22196217"/>
              <a:gd name="connsiteY1134" fmla="*/ 8029251 h 12789529"/>
              <a:gd name="connsiteX1135" fmla="*/ 18869986 w 22196217"/>
              <a:gd name="connsiteY1135" fmla="*/ 8779433 h 12789529"/>
              <a:gd name="connsiteX1136" fmla="*/ 18516150 w 22196217"/>
              <a:gd name="connsiteY1136" fmla="*/ 9207933 h 12789529"/>
              <a:gd name="connsiteX1137" fmla="*/ 18228240 w 22196217"/>
              <a:gd name="connsiteY1137" fmla="*/ 9556595 h 12789529"/>
              <a:gd name="connsiteX1138" fmla="*/ 17604932 w 22196217"/>
              <a:gd name="connsiteY1138" fmla="*/ 8801818 h 12789529"/>
              <a:gd name="connsiteX1139" fmla="*/ 20617696 w 22196217"/>
              <a:gd name="connsiteY1139" fmla="*/ 8431030 h 12789529"/>
              <a:gd name="connsiteX1140" fmla="*/ 21814560 w 22196217"/>
              <a:gd name="connsiteY1140" fmla="*/ 8428960 h 12789529"/>
              <a:gd name="connsiteX1141" fmla="*/ 21215254 w 22196217"/>
              <a:gd name="connsiteY1141" fmla="*/ 9154686 h 12789529"/>
              <a:gd name="connsiteX1142" fmla="*/ 20617696 w 22196217"/>
              <a:gd name="connsiteY1142" fmla="*/ 8431030 h 12789529"/>
              <a:gd name="connsiteX1143" fmla="*/ 16635032 w 22196217"/>
              <a:gd name="connsiteY1143" fmla="*/ 8431095 h 12789529"/>
              <a:gd name="connsiteX1144" fmla="*/ 17830084 w 22196217"/>
              <a:gd name="connsiteY1144" fmla="*/ 8431095 h 12789529"/>
              <a:gd name="connsiteX1145" fmla="*/ 17232524 w 22196217"/>
              <a:gd name="connsiteY1145" fmla="*/ 9154686 h 12789529"/>
              <a:gd name="connsiteX1146" fmla="*/ 16635032 w 22196217"/>
              <a:gd name="connsiteY1146" fmla="*/ 8431095 h 12789529"/>
              <a:gd name="connsiteX1147" fmla="*/ 18824114 w 22196217"/>
              <a:gd name="connsiteY1147" fmla="*/ 8933028 h 12789529"/>
              <a:gd name="connsiteX1148" fmla="*/ 18918122 w 22196217"/>
              <a:gd name="connsiteY1148" fmla="*/ 8819223 h 12789529"/>
              <a:gd name="connsiteX1149" fmla="*/ 18935914 w 22196217"/>
              <a:gd name="connsiteY1149" fmla="*/ 8797613 h 12789529"/>
              <a:gd name="connsiteX1150" fmla="*/ 19223888 w 22196217"/>
              <a:gd name="connsiteY1150" fmla="*/ 8448952 h 12789529"/>
              <a:gd name="connsiteX1151" fmla="*/ 19821382 w 22196217"/>
              <a:gd name="connsiteY1151" fmla="*/ 9172478 h 12789529"/>
              <a:gd name="connsiteX1152" fmla="*/ 18626396 w 22196217"/>
              <a:gd name="connsiteY1152" fmla="*/ 9172478 h 12789529"/>
              <a:gd name="connsiteX1153" fmla="*/ 18824114 w 22196217"/>
              <a:gd name="connsiteY1153" fmla="*/ 8933028 h 12789529"/>
              <a:gd name="connsiteX1154" fmla="*/ 15945472 w 22196217"/>
              <a:gd name="connsiteY1154" fmla="*/ 9203728 h 12789529"/>
              <a:gd name="connsiteX1155" fmla="*/ 16568716 w 22196217"/>
              <a:gd name="connsiteY1155" fmla="*/ 8448952 h 12789529"/>
              <a:gd name="connsiteX1156" fmla="*/ 17192022 w 22196217"/>
              <a:gd name="connsiteY1156" fmla="*/ 9203728 h 12789529"/>
              <a:gd name="connsiteX1157" fmla="*/ 17191052 w 22196217"/>
              <a:gd name="connsiteY1157" fmla="*/ 9204892 h 12789529"/>
              <a:gd name="connsiteX1158" fmla="*/ 16896414 w 22196217"/>
              <a:gd name="connsiteY1158" fmla="*/ 9561641 h 12789529"/>
              <a:gd name="connsiteX1159" fmla="*/ 16894086 w 22196217"/>
              <a:gd name="connsiteY1159" fmla="*/ 9564488 h 12789529"/>
              <a:gd name="connsiteX1160" fmla="*/ 16856690 w 22196217"/>
              <a:gd name="connsiteY1160" fmla="*/ 9609777 h 12789529"/>
              <a:gd name="connsiteX1161" fmla="*/ 16568716 w 22196217"/>
              <a:gd name="connsiteY1161" fmla="*/ 9958439 h 12789529"/>
              <a:gd name="connsiteX1162" fmla="*/ 15945472 w 22196217"/>
              <a:gd name="connsiteY1162" fmla="*/ 9203728 h 12789529"/>
              <a:gd name="connsiteX1163" fmla="*/ 18574832 w 22196217"/>
              <a:gd name="connsiteY1163" fmla="*/ 9234912 h 12789529"/>
              <a:gd name="connsiteX1164" fmla="*/ 21148938 w 22196217"/>
              <a:gd name="connsiteY1164" fmla="*/ 9234912 h 12789529"/>
              <a:gd name="connsiteX1165" fmla="*/ 20955940 w 22196217"/>
              <a:gd name="connsiteY1165" fmla="*/ 9468669 h 12789529"/>
              <a:gd name="connsiteX1166" fmla="*/ 20536758 w 22196217"/>
              <a:gd name="connsiteY1166" fmla="*/ 9976296 h 12789529"/>
              <a:gd name="connsiteX1167" fmla="*/ 17962586 w 22196217"/>
              <a:gd name="connsiteY1167" fmla="*/ 9976296 h 12789529"/>
              <a:gd name="connsiteX1168" fmla="*/ 18574832 w 22196217"/>
              <a:gd name="connsiteY1168" fmla="*/ 9234912 h 12789529"/>
              <a:gd name="connsiteX1169" fmla="*/ 15200659 w 22196217"/>
              <a:gd name="connsiteY1169" fmla="*/ 10007481 h 12789529"/>
              <a:gd name="connsiteX1170" fmla="*/ 14894569 w 22196217"/>
              <a:gd name="connsiteY1170" fmla="*/ 10378140 h 12789529"/>
              <a:gd name="connsiteX1171" fmla="*/ 13647953 w 22196217"/>
              <a:gd name="connsiteY1171" fmla="*/ 10378140 h 12789529"/>
              <a:gd name="connsiteX1172" fmla="*/ 13954108 w 22196217"/>
              <a:gd name="connsiteY1172" fmla="*/ 10007481 h 12789529"/>
              <a:gd name="connsiteX1173" fmla="*/ 11217931 w 22196217"/>
              <a:gd name="connsiteY1173" fmla="*/ 10007481 h 12789529"/>
              <a:gd name="connsiteX1174" fmla="*/ 9598972 w 22196217"/>
              <a:gd name="connsiteY1174" fmla="*/ 11967919 h 12789529"/>
              <a:gd name="connsiteX1175" fmla="*/ 9267068 w 22196217"/>
              <a:gd name="connsiteY1175" fmla="*/ 11566074 h 12789529"/>
              <a:gd name="connsiteX1176" fmla="*/ 9267068 w 22196217"/>
              <a:gd name="connsiteY1176" fmla="*/ 11664158 h 12789529"/>
              <a:gd name="connsiteX1177" fmla="*/ 9563518 w 22196217"/>
              <a:gd name="connsiteY1177" fmla="*/ 12023107 h 12789529"/>
              <a:gd name="connsiteX1178" fmla="*/ 10196466 w 22196217"/>
              <a:gd name="connsiteY1178" fmla="*/ 12789529 h 12789529"/>
              <a:gd name="connsiteX1179" fmla="*/ 10329034 w 22196217"/>
              <a:gd name="connsiteY1179" fmla="*/ 12789529 h 12789529"/>
              <a:gd name="connsiteX1180" fmla="*/ 10941214 w 22196217"/>
              <a:gd name="connsiteY1180" fmla="*/ 12048210 h 12789529"/>
              <a:gd name="connsiteX1181" fmla="*/ 12253953 w 22196217"/>
              <a:gd name="connsiteY1181" fmla="*/ 12048210 h 12789529"/>
              <a:gd name="connsiteX1182" fmla="*/ 13566950 w 22196217"/>
              <a:gd name="connsiteY1182" fmla="*/ 12048210 h 12789529"/>
              <a:gd name="connsiteX1183" fmla="*/ 14030258 w 22196217"/>
              <a:gd name="connsiteY1183" fmla="*/ 12609149 h 12789529"/>
              <a:gd name="connsiteX1184" fmla="*/ 14179194 w 22196217"/>
              <a:gd name="connsiteY1184" fmla="*/ 12789529 h 12789529"/>
              <a:gd name="connsiteX1185" fmla="*/ 14260197 w 22196217"/>
              <a:gd name="connsiteY1185" fmla="*/ 12789529 h 12789529"/>
              <a:gd name="connsiteX1186" fmla="*/ 13982252 w 22196217"/>
              <a:gd name="connsiteY1186" fmla="*/ 12453031 h 12789529"/>
              <a:gd name="connsiteX1187" fmla="*/ 12958393 w 22196217"/>
              <a:gd name="connsiteY1187" fmla="*/ 11213208 h 12789529"/>
              <a:gd name="connsiteX1188" fmla="*/ 13581701 w 22196217"/>
              <a:gd name="connsiteY1188" fmla="*/ 10458431 h 12789529"/>
              <a:gd name="connsiteX1189" fmla="*/ 14221378 w 22196217"/>
              <a:gd name="connsiteY1189" fmla="*/ 11233070 h 12789529"/>
              <a:gd name="connsiteX1190" fmla="*/ 15506814 w 22196217"/>
              <a:gd name="connsiteY1190" fmla="*/ 12789529 h 12789529"/>
              <a:gd name="connsiteX1191" fmla="*/ 15587752 w 22196217"/>
              <a:gd name="connsiteY1191" fmla="*/ 12789529 h 12789529"/>
              <a:gd name="connsiteX1192" fmla="*/ 14311762 w 22196217"/>
              <a:gd name="connsiteY1192" fmla="*/ 11244457 h 12789529"/>
              <a:gd name="connsiteX1193" fmla="*/ 15558314 w 22196217"/>
              <a:gd name="connsiteY1193" fmla="*/ 11244457 h 12789529"/>
              <a:gd name="connsiteX1194" fmla="*/ 15904970 w 22196217"/>
              <a:gd name="connsiteY1194" fmla="*/ 11664093 h 12789529"/>
              <a:gd name="connsiteX1195" fmla="*/ 15904970 w 22196217"/>
              <a:gd name="connsiteY1195" fmla="*/ 11566010 h 12789529"/>
              <a:gd name="connsiteX1196" fmla="*/ 15613567 w 22196217"/>
              <a:gd name="connsiteY1196" fmla="*/ 11213208 h 12789529"/>
              <a:gd name="connsiteX1197" fmla="*/ 15904970 w 22196217"/>
              <a:gd name="connsiteY1197" fmla="*/ 10860340 h 12789529"/>
              <a:gd name="connsiteX1198" fmla="*/ 15904970 w 22196217"/>
              <a:gd name="connsiteY1198" fmla="*/ 10762257 h 12789529"/>
              <a:gd name="connsiteX1199" fmla="*/ 15281662 w 22196217"/>
              <a:gd name="connsiteY1199" fmla="*/ 10007481 h 12789529"/>
              <a:gd name="connsiteX1200" fmla="*/ 15200659 w 22196217"/>
              <a:gd name="connsiteY1200" fmla="*/ 10007481 h 12789529"/>
              <a:gd name="connsiteX1201" fmla="*/ 9971379 w 22196217"/>
              <a:gd name="connsiteY1201" fmla="*/ 10007481 h 12789529"/>
              <a:gd name="connsiteX1202" fmla="*/ 9890376 w 22196217"/>
              <a:gd name="connsiteY1202" fmla="*/ 10007481 h 12789529"/>
              <a:gd name="connsiteX1203" fmla="*/ 9267068 w 22196217"/>
              <a:gd name="connsiteY1203" fmla="*/ 10762257 h 12789529"/>
              <a:gd name="connsiteX1204" fmla="*/ 9267068 w 22196217"/>
              <a:gd name="connsiteY1204" fmla="*/ 10860340 h 12789529"/>
              <a:gd name="connsiteX1205" fmla="*/ 9971379 w 22196217"/>
              <a:gd name="connsiteY1205" fmla="*/ 10007481 h 12789529"/>
              <a:gd name="connsiteX1206" fmla="*/ 12600738 w 22196217"/>
              <a:gd name="connsiteY1206" fmla="*/ 10038730 h 12789529"/>
              <a:gd name="connsiteX1207" fmla="*/ 13847355 w 22196217"/>
              <a:gd name="connsiteY1207" fmla="*/ 10038730 h 12789529"/>
              <a:gd name="connsiteX1208" fmla="*/ 13557633 w 22196217"/>
              <a:gd name="connsiteY1208" fmla="*/ 10389527 h 12789529"/>
              <a:gd name="connsiteX1209" fmla="*/ 12239460 w 22196217"/>
              <a:gd name="connsiteY1209" fmla="*/ 11985712 h 12789529"/>
              <a:gd name="connsiteX1210" fmla="*/ 12222897 w 22196217"/>
              <a:gd name="connsiteY1210" fmla="*/ 11985712 h 12789529"/>
              <a:gd name="connsiteX1211" fmla="*/ 10992843 w 22196217"/>
              <a:gd name="connsiteY1211" fmla="*/ 11985776 h 12789529"/>
              <a:gd name="connsiteX1212" fmla="*/ 12600738 w 22196217"/>
              <a:gd name="connsiteY1212" fmla="*/ 10038730 h 12789529"/>
              <a:gd name="connsiteX1213" fmla="*/ 11273184 w 22196217"/>
              <a:gd name="connsiteY1213" fmla="*/ 10038730 h 12789529"/>
              <a:gd name="connsiteX1214" fmla="*/ 12519735 w 22196217"/>
              <a:gd name="connsiteY1214" fmla="*/ 10038730 h 12789529"/>
              <a:gd name="connsiteX1215" fmla="*/ 11575651 w 22196217"/>
              <a:gd name="connsiteY1215" fmla="*/ 11181958 h 12789529"/>
              <a:gd name="connsiteX1216" fmla="*/ 10329034 w 22196217"/>
              <a:gd name="connsiteY1216" fmla="*/ 11181958 h 12789529"/>
              <a:gd name="connsiteX1217" fmla="*/ 11273184 w 22196217"/>
              <a:gd name="connsiteY1217" fmla="*/ 10038730 h 12789529"/>
              <a:gd name="connsiteX1218" fmla="*/ 14953251 w 22196217"/>
              <a:gd name="connsiteY1218" fmla="*/ 10405184 h 12789529"/>
              <a:gd name="connsiteX1219" fmla="*/ 15241161 w 22196217"/>
              <a:gd name="connsiteY1219" fmla="*/ 10056522 h 12789529"/>
              <a:gd name="connsiteX1220" fmla="*/ 15864469 w 22196217"/>
              <a:gd name="connsiteY1220" fmla="*/ 10811299 h 12789529"/>
              <a:gd name="connsiteX1221" fmla="*/ 15558379 w 22196217"/>
              <a:gd name="connsiteY1221" fmla="*/ 11181958 h 12789529"/>
              <a:gd name="connsiteX1222" fmla="*/ 14311762 w 22196217"/>
              <a:gd name="connsiteY1222" fmla="*/ 11181958 h 12789529"/>
              <a:gd name="connsiteX1223" fmla="*/ 14953251 w 22196217"/>
              <a:gd name="connsiteY1223" fmla="*/ 10405184 h 12789529"/>
              <a:gd name="connsiteX1224" fmla="*/ 13647953 w 22196217"/>
              <a:gd name="connsiteY1224" fmla="*/ 10440639 h 12789529"/>
              <a:gd name="connsiteX1225" fmla="*/ 14843004 w 22196217"/>
              <a:gd name="connsiteY1225" fmla="*/ 10440639 h 12789529"/>
              <a:gd name="connsiteX1226" fmla="*/ 14245511 w 22196217"/>
              <a:gd name="connsiteY1226" fmla="*/ 11164166 h 12789529"/>
              <a:gd name="connsiteX1227" fmla="*/ 13647953 w 22196217"/>
              <a:gd name="connsiteY1227" fmla="*/ 10440639 h 12789529"/>
              <a:gd name="connsiteX1228" fmla="*/ 10329034 w 22196217"/>
              <a:gd name="connsiteY1228" fmla="*/ 11244457 h 12789529"/>
              <a:gd name="connsiteX1229" fmla="*/ 11524085 w 22196217"/>
              <a:gd name="connsiteY1229" fmla="*/ 11244457 h 12789529"/>
              <a:gd name="connsiteX1230" fmla="*/ 10926527 w 22196217"/>
              <a:gd name="connsiteY1230" fmla="*/ 11967984 h 12789529"/>
              <a:gd name="connsiteX1231" fmla="*/ 10329034 w 22196217"/>
              <a:gd name="connsiteY1231" fmla="*/ 11244457 h 12789529"/>
              <a:gd name="connsiteX1232" fmla="*/ 12320398 w 22196217"/>
              <a:gd name="connsiteY1232" fmla="*/ 11985712 h 12789529"/>
              <a:gd name="connsiteX1233" fmla="*/ 12917956 w 22196217"/>
              <a:gd name="connsiteY1233" fmla="*/ 11262184 h 12789529"/>
              <a:gd name="connsiteX1234" fmla="*/ 13515450 w 22196217"/>
              <a:gd name="connsiteY1234" fmla="*/ 11985776 h 12789529"/>
              <a:gd name="connsiteX1235" fmla="*/ 12320398 w 22196217"/>
              <a:gd name="connsiteY1235" fmla="*/ 11985712 h 12789529"/>
              <a:gd name="connsiteX1236" fmla="*/ 9639409 w 22196217"/>
              <a:gd name="connsiteY1236" fmla="*/ 12016961 h 12789529"/>
              <a:gd name="connsiteX1237" fmla="*/ 10262782 w 22196217"/>
              <a:gd name="connsiteY1237" fmla="*/ 11262184 h 12789529"/>
              <a:gd name="connsiteX1238" fmla="*/ 10886090 w 22196217"/>
              <a:gd name="connsiteY1238" fmla="*/ 12016961 h 12789529"/>
              <a:gd name="connsiteX1239" fmla="*/ 10262782 w 22196217"/>
              <a:gd name="connsiteY1239" fmla="*/ 12771737 h 12789529"/>
              <a:gd name="connsiteX1240" fmla="*/ 9639409 w 22196217"/>
              <a:gd name="connsiteY1240" fmla="*/ 12016961 h 12789529"/>
              <a:gd name="connsiteX1241" fmla="*/ 21838562 w 22196217"/>
              <a:gd name="connsiteY1241" fmla="*/ 10007481 h 12789529"/>
              <a:gd name="connsiteX1242" fmla="*/ 21532408 w 22196217"/>
              <a:gd name="connsiteY1242" fmla="*/ 10378140 h 12789529"/>
              <a:gd name="connsiteX1243" fmla="*/ 20285856 w 22196217"/>
              <a:gd name="connsiteY1243" fmla="*/ 10378140 h 12789529"/>
              <a:gd name="connsiteX1244" fmla="*/ 20591944 w 22196217"/>
              <a:gd name="connsiteY1244" fmla="*/ 10007481 h 12789529"/>
              <a:gd name="connsiteX1245" fmla="*/ 17855834 w 22196217"/>
              <a:gd name="connsiteY1245" fmla="*/ 10007481 h 12789529"/>
              <a:gd name="connsiteX1246" fmla="*/ 16236810 w 22196217"/>
              <a:gd name="connsiteY1246" fmla="*/ 11967919 h 12789529"/>
              <a:gd name="connsiteX1247" fmla="*/ 15904970 w 22196217"/>
              <a:gd name="connsiteY1247" fmla="*/ 11566074 h 12789529"/>
              <a:gd name="connsiteX1248" fmla="*/ 15904970 w 22196217"/>
              <a:gd name="connsiteY1248" fmla="*/ 11664158 h 12789529"/>
              <a:gd name="connsiteX1249" fmla="*/ 16201356 w 22196217"/>
              <a:gd name="connsiteY1249" fmla="*/ 12023107 h 12789529"/>
              <a:gd name="connsiteX1250" fmla="*/ 16834304 w 22196217"/>
              <a:gd name="connsiteY1250" fmla="*/ 12789529 h 12789529"/>
              <a:gd name="connsiteX1251" fmla="*/ 16966938 w 22196217"/>
              <a:gd name="connsiteY1251" fmla="*/ 12789529 h 12789529"/>
              <a:gd name="connsiteX1252" fmla="*/ 17579116 w 22196217"/>
              <a:gd name="connsiteY1252" fmla="*/ 12048210 h 12789529"/>
              <a:gd name="connsiteX1253" fmla="*/ 18891856 w 22196217"/>
              <a:gd name="connsiteY1253" fmla="*/ 12048210 h 12789529"/>
              <a:gd name="connsiteX1254" fmla="*/ 20204852 w 22196217"/>
              <a:gd name="connsiteY1254" fmla="*/ 12048210 h 12789529"/>
              <a:gd name="connsiteX1255" fmla="*/ 20668096 w 22196217"/>
              <a:gd name="connsiteY1255" fmla="*/ 12609149 h 12789529"/>
              <a:gd name="connsiteX1256" fmla="*/ 20817096 w 22196217"/>
              <a:gd name="connsiteY1256" fmla="*/ 12789529 h 12789529"/>
              <a:gd name="connsiteX1257" fmla="*/ 20898036 w 22196217"/>
              <a:gd name="connsiteY1257" fmla="*/ 12789529 h 12789529"/>
              <a:gd name="connsiteX1258" fmla="*/ 20620154 w 22196217"/>
              <a:gd name="connsiteY1258" fmla="*/ 12453031 h 12789529"/>
              <a:gd name="connsiteX1259" fmla="*/ 19596296 w 22196217"/>
              <a:gd name="connsiteY1259" fmla="*/ 11213208 h 12789529"/>
              <a:gd name="connsiteX1260" fmla="*/ 20219604 w 22196217"/>
              <a:gd name="connsiteY1260" fmla="*/ 10458431 h 12789529"/>
              <a:gd name="connsiteX1261" fmla="*/ 20859280 w 22196217"/>
              <a:gd name="connsiteY1261" fmla="*/ 11233070 h 12789529"/>
              <a:gd name="connsiteX1262" fmla="*/ 22144652 w 22196217"/>
              <a:gd name="connsiteY1262" fmla="*/ 12789529 h 12789529"/>
              <a:gd name="connsiteX1263" fmla="*/ 22196218 w 22196217"/>
              <a:gd name="connsiteY1263" fmla="*/ 12789529 h 12789529"/>
              <a:gd name="connsiteX1264" fmla="*/ 22196218 w 22196217"/>
              <a:gd name="connsiteY1264" fmla="*/ 12753945 h 12789529"/>
              <a:gd name="connsiteX1265" fmla="*/ 20949664 w 22196217"/>
              <a:gd name="connsiteY1265" fmla="*/ 11244457 h 12789529"/>
              <a:gd name="connsiteX1266" fmla="*/ 22196218 w 22196217"/>
              <a:gd name="connsiteY1266" fmla="*/ 11244457 h 12789529"/>
              <a:gd name="connsiteX1267" fmla="*/ 22196218 w 22196217"/>
              <a:gd name="connsiteY1267" fmla="*/ 11244457 h 12789529"/>
              <a:gd name="connsiteX1268" fmla="*/ 22196218 w 22196217"/>
              <a:gd name="connsiteY1268" fmla="*/ 11181958 h 12789529"/>
              <a:gd name="connsiteX1269" fmla="*/ 20949664 w 22196217"/>
              <a:gd name="connsiteY1269" fmla="*/ 11181958 h 12789529"/>
              <a:gd name="connsiteX1270" fmla="*/ 21591090 w 22196217"/>
              <a:gd name="connsiteY1270" fmla="*/ 10405184 h 12789529"/>
              <a:gd name="connsiteX1271" fmla="*/ 21879064 w 22196217"/>
              <a:gd name="connsiteY1271" fmla="*/ 10056522 h 12789529"/>
              <a:gd name="connsiteX1272" fmla="*/ 22196218 w 22196217"/>
              <a:gd name="connsiteY1272" fmla="*/ 10440574 h 12789529"/>
              <a:gd name="connsiteX1273" fmla="*/ 22196218 w 22196217"/>
              <a:gd name="connsiteY1273" fmla="*/ 10342556 h 12789529"/>
              <a:gd name="connsiteX1274" fmla="*/ 21919566 w 22196217"/>
              <a:gd name="connsiteY1274" fmla="*/ 10007481 h 12789529"/>
              <a:gd name="connsiteX1275" fmla="*/ 21838562 w 22196217"/>
              <a:gd name="connsiteY1275" fmla="*/ 10007481 h 12789529"/>
              <a:gd name="connsiteX1276" fmla="*/ 16609217 w 22196217"/>
              <a:gd name="connsiteY1276" fmla="*/ 10007481 h 12789529"/>
              <a:gd name="connsiteX1277" fmla="*/ 16528214 w 22196217"/>
              <a:gd name="connsiteY1277" fmla="*/ 10007481 h 12789529"/>
              <a:gd name="connsiteX1278" fmla="*/ 15904970 w 22196217"/>
              <a:gd name="connsiteY1278" fmla="*/ 10762257 h 12789529"/>
              <a:gd name="connsiteX1279" fmla="*/ 15904970 w 22196217"/>
              <a:gd name="connsiteY1279" fmla="*/ 10860340 h 12789529"/>
              <a:gd name="connsiteX1280" fmla="*/ 16609217 w 22196217"/>
              <a:gd name="connsiteY1280" fmla="*/ 10007481 h 12789529"/>
              <a:gd name="connsiteX1281" fmla="*/ 19238640 w 22196217"/>
              <a:gd name="connsiteY1281" fmla="*/ 10038730 h 12789529"/>
              <a:gd name="connsiteX1282" fmla="*/ 20485192 w 22196217"/>
              <a:gd name="connsiteY1282" fmla="*/ 10038730 h 12789529"/>
              <a:gd name="connsiteX1283" fmla="*/ 20195472 w 22196217"/>
              <a:gd name="connsiteY1283" fmla="*/ 10389527 h 12789529"/>
              <a:gd name="connsiteX1284" fmla="*/ 18877298 w 22196217"/>
              <a:gd name="connsiteY1284" fmla="*/ 11985712 h 12789529"/>
              <a:gd name="connsiteX1285" fmla="*/ 18860800 w 22196217"/>
              <a:gd name="connsiteY1285" fmla="*/ 11985712 h 12789529"/>
              <a:gd name="connsiteX1286" fmla="*/ 17630746 w 22196217"/>
              <a:gd name="connsiteY1286" fmla="*/ 11985776 h 12789529"/>
              <a:gd name="connsiteX1287" fmla="*/ 19238640 w 22196217"/>
              <a:gd name="connsiteY1287" fmla="*/ 10038730 h 12789529"/>
              <a:gd name="connsiteX1288" fmla="*/ 17911022 w 22196217"/>
              <a:gd name="connsiteY1288" fmla="*/ 10038730 h 12789529"/>
              <a:gd name="connsiteX1289" fmla="*/ 19157638 w 22196217"/>
              <a:gd name="connsiteY1289" fmla="*/ 10038730 h 12789529"/>
              <a:gd name="connsiteX1290" fmla="*/ 18213488 w 22196217"/>
              <a:gd name="connsiteY1290" fmla="*/ 11181958 h 12789529"/>
              <a:gd name="connsiteX1291" fmla="*/ 16966938 w 22196217"/>
              <a:gd name="connsiteY1291" fmla="*/ 11181958 h 12789529"/>
              <a:gd name="connsiteX1292" fmla="*/ 17911022 w 22196217"/>
              <a:gd name="connsiteY1292" fmla="*/ 10038730 h 12789529"/>
              <a:gd name="connsiteX1293" fmla="*/ 20285856 w 22196217"/>
              <a:gd name="connsiteY1293" fmla="*/ 10440639 h 12789529"/>
              <a:gd name="connsiteX1294" fmla="*/ 21480908 w 22196217"/>
              <a:gd name="connsiteY1294" fmla="*/ 10440639 h 12789529"/>
              <a:gd name="connsiteX1295" fmla="*/ 20883414 w 22196217"/>
              <a:gd name="connsiteY1295" fmla="*/ 11164166 h 12789529"/>
              <a:gd name="connsiteX1296" fmla="*/ 20285856 w 22196217"/>
              <a:gd name="connsiteY1296" fmla="*/ 10440639 h 12789529"/>
              <a:gd name="connsiteX1297" fmla="*/ 16966938 w 22196217"/>
              <a:gd name="connsiteY1297" fmla="*/ 11244457 h 12789529"/>
              <a:gd name="connsiteX1298" fmla="*/ 18161924 w 22196217"/>
              <a:gd name="connsiteY1298" fmla="*/ 11244457 h 12789529"/>
              <a:gd name="connsiteX1299" fmla="*/ 17564430 w 22196217"/>
              <a:gd name="connsiteY1299" fmla="*/ 11967984 h 12789529"/>
              <a:gd name="connsiteX1300" fmla="*/ 16966938 w 22196217"/>
              <a:gd name="connsiteY1300" fmla="*/ 11244457 h 12789529"/>
              <a:gd name="connsiteX1301" fmla="*/ 18958236 w 22196217"/>
              <a:gd name="connsiteY1301" fmla="*/ 11985712 h 12789529"/>
              <a:gd name="connsiteX1302" fmla="*/ 19555794 w 22196217"/>
              <a:gd name="connsiteY1302" fmla="*/ 11262184 h 12789529"/>
              <a:gd name="connsiteX1303" fmla="*/ 20153352 w 22196217"/>
              <a:gd name="connsiteY1303" fmla="*/ 11985776 h 12789529"/>
              <a:gd name="connsiteX1304" fmla="*/ 18958236 w 22196217"/>
              <a:gd name="connsiteY1304" fmla="*/ 11985712 h 12789529"/>
              <a:gd name="connsiteX1305" fmla="*/ 16277312 w 22196217"/>
              <a:gd name="connsiteY1305" fmla="*/ 12016961 h 12789529"/>
              <a:gd name="connsiteX1306" fmla="*/ 16900620 w 22196217"/>
              <a:gd name="connsiteY1306" fmla="*/ 11262184 h 12789529"/>
              <a:gd name="connsiteX1307" fmla="*/ 17523928 w 22196217"/>
              <a:gd name="connsiteY1307" fmla="*/ 12016961 h 12789529"/>
              <a:gd name="connsiteX1308" fmla="*/ 16900620 w 22196217"/>
              <a:gd name="connsiteY1308" fmla="*/ 12771737 h 12789529"/>
              <a:gd name="connsiteX1309" fmla="*/ 16277312 w 22196217"/>
              <a:gd name="connsiteY1309" fmla="*/ 12016961 h 127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Lst>
            <a:rect l="l" t="t" r="r" b="b"/>
            <a:pathLst>
              <a:path w="22196217" h="12789529">
                <a:moveTo>
                  <a:pt x="0" y="3577132"/>
                </a:moveTo>
                <a:lnTo>
                  <a:pt x="678302" y="3577132"/>
                </a:lnTo>
                <a:lnTo>
                  <a:pt x="1325678" y="2793241"/>
                </a:lnTo>
                <a:lnTo>
                  <a:pt x="2629230" y="1214785"/>
                </a:lnTo>
                <a:lnTo>
                  <a:pt x="2629230" y="1116766"/>
                </a:lnTo>
                <a:lnTo>
                  <a:pt x="2297325" y="1518610"/>
                </a:lnTo>
                <a:lnTo>
                  <a:pt x="1674017" y="763899"/>
                </a:lnTo>
                <a:lnTo>
                  <a:pt x="2297325" y="9058"/>
                </a:lnTo>
                <a:lnTo>
                  <a:pt x="2629230" y="410967"/>
                </a:lnTo>
                <a:lnTo>
                  <a:pt x="2629230" y="312883"/>
                </a:lnTo>
                <a:lnTo>
                  <a:pt x="2370823" y="0"/>
                </a:lnTo>
                <a:lnTo>
                  <a:pt x="2223827" y="0"/>
                </a:lnTo>
                <a:lnTo>
                  <a:pt x="1633515" y="714857"/>
                </a:lnTo>
                <a:lnTo>
                  <a:pt x="1043204" y="0"/>
                </a:lnTo>
                <a:lnTo>
                  <a:pt x="896272" y="0"/>
                </a:lnTo>
                <a:lnTo>
                  <a:pt x="291209" y="732649"/>
                </a:lnTo>
                <a:lnTo>
                  <a:pt x="0" y="732649"/>
                </a:lnTo>
                <a:lnTo>
                  <a:pt x="0" y="795084"/>
                </a:lnTo>
                <a:lnTo>
                  <a:pt x="239709" y="795084"/>
                </a:lnTo>
                <a:lnTo>
                  <a:pt x="0" y="1085322"/>
                </a:lnTo>
                <a:lnTo>
                  <a:pt x="0" y="1246164"/>
                </a:lnTo>
                <a:lnTo>
                  <a:pt x="1235359" y="2742129"/>
                </a:lnTo>
                <a:lnTo>
                  <a:pt x="0" y="2742129"/>
                </a:lnTo>
                <a:lnTo>
                  <a:pt x="0" y="2804564"/>
                </a:lnTo>
                <a:lnTo>
                  <a:pt x="1235359" y="2804564"/>
                </a:lnTo>
                <a:lnTo>
                  <a:pt x="1042298" y="3038320"/>
                </a:lnTo>
                <a:lnTo>
                  <a:pt x="623114" y="3545883"/>
                </a:lnTo>
                <a:lnTo>
                  <a:pt x="0" y="3545883"/>
                </a:lnTo>
                <a:lnTo>
                  <a:pt x="0" y="3577132"/>
                </a:lnTo>
                <a:close/>
                <a:moveTo>
                  <a:pt x="2629230" y="2822421"/>
                </a:moveTo>
                <a:lnTo>
                  <a:pt x="2629230" y="2724337"/>
                </a:lnTo>
                <a:lnTo>
                  <a:pt x="1924919" y="3577132"/>
                </a:lnTo>
                <a:lnTo>
                  <a:pt x="2005922" y="3577132"/>
                </a:lnTo>
                <a:lnTo>
                  <a:pt x="2629230" y="2822421"/>
                </a:lnTo>
                <a:close/>
                <a:moveTo>
                  <a:pt x="14557" y="1165743"/>
                </a:moveTo>
                <a:lnTo>
                  <a:pt x="349891" y="759693"/>
                </a:lnTo>
                <a:lnTo>
                  <a:pt x="969770" y="9058"/>
                </a:lnTo>
                <a:lnTo>
                  <a:pt x="1593014" y="763899"/>
                </a:lnTo>
                <a:lnTo>
                  <a:pt x="637865" y="1920519"/>
                </a:lnTo>
                <a:lnTo>
                  <a:pt x="14557" y="1165743"/>
                </a:lnTo>
                <a:close/>
                <a:moveTo>
                  <a:pt x="1633515" y="812876"/>
                </a:moveTo>
                <a:lnTo>
                  <a:pt x="2256824" y="1567652"/>
                </a:lnTo>
                <a:lnTo>
                  <a:pt x="1952610" y="1936047"/>
                </a:lnTo>
                <a:lnTo>
                  <a:pt x="704182" y="1938247"/>
                </a:lnTo>
                <a:lnTo>
                  <a:pt x="1633515" y="812876"/>
                </a:lnTo>
                <a:close/>
                <a:moveTo>
                  <a:pt x="704052" y="2000681"/>
                </a:moveTo>
                <a:lnTo>
                  <a:pt x="1900916" y="1998611"/>
                </a:lnTo>
                <a:lnTo>
                  <a:pt x="1301610" y="2724337"/>
                </a:lnTo>
                <a:lnTo>
                  <a:pt x="704052" y="2000681"/>
                </a:lnTo>
                <a:close/>
                <a:moveTo>
                  <a:pt x="3617439" y="0"/>
                </a:moveTo>
                <a:lnTo>
                  <a:pt x="4222438" y="732649"/>
                </a:lnTo>
                <a:lnTo>
                  <a:pt x="2975821" y="732649"/>
                </a:lnTo>
                <a:lnTo>
                  <a:pt x="2629230" y="312883"/>
                </a:lnTo>
                <a:lnTo>
                  <a:pt x="2629230" y="410967"/>
                </a:lnTo>
                <a:lnTo>
                  <a:pt x="2920569" y="763899"/>
                </a:lnTo>
                <a:lnTo>
                  <a:pt x="2629230" y="1116701"/>
                </a:lnTo>
                <a:lnTo>
                  <a:pt x="2629230" y="1214785"/>
                </a:lnTo>
                <a:lnTo>
                  <a:pt x="2975821" y="795084"/>
                </a:lnTo>
                <a:lnTo>
                  <a:pt x="4222373" y="795084"/>
                </a:lnTo>
                <a:lnTo>
                  <a:pt x="2629230" y="2724272"/>
                </a:lnTo>
                <a:lnTo>
                  <a:pt x="2629230" y="2822421"/>
                </a:lnTo>
                <a:lnTo>
                  <a:pt x="3252538" y="3577132"/>
                </a:lnTo>
                <a:lnTo>
                  <a:pt x="3333476" y="3577132"/>
                </a:lnTo>
                <a:lnTo>
                  <a:pt x="3666352" y="3174059"/>
                </a:lnTo>
                <a:lnTo>
                  <a:pt x="3960990" y="2817309"/>
                </a:lnTo>
                <a:lnTo>
                  <a:pt x="3963449" y="2814268"/>
                </a:lnTo>
                <a:lnTo>
                  <a:pt x="4000715" y="2769173"/>
                </a:lnTo>
                <a:lnTo>
                  <a:pt x="4288625" y="2420512"/>
                </a:lnTo>
                <a:lnTo>
                  <a:pt x="4911933" y="3175223"/>
                </a:lnTo>
                <a:lnTo>
                  <a:pt x="4580093" y="3577132"/>
                </a:lnTo>
                <a:lnTo>
                  <a:pt x="7316205" y="3577132"/>
                </a:lnTo>
                <a:lnTo>
                  <a:pt x="7963581" y="2793241"/>
                </a:lnTo>
                <a:lnTo>
                  <a:pt x="9267068" y="1214785"/>
                </a:lnTo>
                <a:lnTo>
                  <a:pt x="9267068" y="1116766"/>
                </a:lnTo>
                <a:lnTo>
                  <a:pt x="8935163" y="1518610"/>
                </a:lnTo>
                <a:lnTo>
                  <a:pt x="8311920" y="763899"/>
                </a:lnTo>
                <a:lnTo>
                  <a:pt x="8935163" y="9058"/>
                </a:lnTo>
                <a:lnTo>
                  <a:pt x="9267068" y="410967"/>
                </a:lnTo>
                <a:lnTo>
                  <a:pt x="9267068" y="312883"/>
                </a:lnTo>
                <a:lnTo>
                  <a:pt x="9008725" y="0"/>
                </a:lnTo>
                <a:lnTo>
                  <a:pt x="8861665" y="0"/>
                </a:lnTo>
                <a:lnTo>
                  <a:pt x="8271418" y="714857"/>
                </a:lnTo>
                <a:lnTo>
                  <a:pt x="7681106" y="0"/>
                </a:lnTo>
                <a:lnTo>
                  <a:pt x="7534111" y="0"/>
                </a:lnTo>
                <a:lnTo>
                  <a:pt x="6929112" y="732649"/>
                </a:lnTo>
                <a:lnTo>
                  <a:pt x="5682496" y="732649"/>
                </a:lnTo>
                <a:lnTo>
                  <a:pt x="6287559" y="0"/>
                </a:lnTo>
                <a:lnTo>
                  <a:pt x="6206556" y="0"/>
                </a:lnTo>
                <a:lnTo>
                  <a:pt x="4937748" y="1536402"/>
                </a:lnTo>
                <a:lnTo>
                  <a:pt x="4937424" y="1536402"/>
                </a:lnTo>
                <a:lnTo>
                  <a:pt x="4937424" y="1536791"/>
                </a:lnTo>
                <a:lnTo>
                  <a:pt x="4908504" y="1571857"/>
                </a:lnTo>
                <a:lnTo>
                  <a:pt x="4605843" y="1938311"/>
                </a:lnTo>
                <a:lnTo>
                  <a:pt x="3359291" y="1938311"/>
                </a:lnTo>
                <a:lnTo>
                  <a:pt x="4312758" y="783761"/>
                </a:lnTo>
                <a:lnTo>
                  <a:pt x="4959940" y="0"/>
                </a:lnTo>
                <a:lnTo>
                  <a:pt x="4878937" y="0"/>
                </a:lnTo>
                <a:lnTo>
                  <a:pt x="4288625" y="714857"/>
                </a:lnTo>
                <a:lnTo>
                  <a:pt x="3698378" y="0"/>
                </a:lnTo>
                <a:lnTo>
                  <a:pt x="3617439" y="0"/>
                </a:lnTo>
                <a:close/>
                <a:moveTo>
                  <a:pt x="9267068" y="2822421"/>
                </a:moveTo>
                <a:lnTo>
                  <a:pt x="9267068" y="2724337"/>
                </a:lnTo>
                <a:lnTo>
                  <a:pt x="8562821" y="3577132"/>
                </a:lnTo>
                <a:lnTo>
                  <a:pt x="8643760" y="3577132"/>
                </a:lnTo>
                <a:lnTo>
                  <a:pt x="9267068" y="2822421"/>
                </a:lnTo>
                <a:close/>
                <a:moveTo>
                  <a:pt x="6652395" y="1165743"/>
                </a:moveTo>
                <a:lnTo>
                  <a:pt x="6987794" y="759693"/>
                </a:lnTo>
                <a:lnTo>
                  <a:pt x="7607608" y="9058"/>
                </a:lnTo>
                <a:lnTo>
                  <a:pt x="8230917" y="763899"/>
                </a:lnTo>
                <a:lnTo>
                  <a:pt x="7275704" y="1920519"/>
                </a:lnTo>
                <a:lnTo>
                  <a:pt x="6652395" y="1165743"/>
                </a:lnTo>
                <a:close/>
                <a:moveTo>
                  <a:pt x="5682496" y="795084"/>
                </a:moveTo>
                <a:lnTo>
                  <a:pt x="6877547" y="795084"/>
                </a:lnTo>
                <a:lnTo>
                  <a:pt x="6280054" y="1518610"/>
                </a:lnTo>
                <a:lnTo>
                  <a:pt x="5682496" y="795084"/>
                </a:lnTo>
                <a:close/>
                <a:moveTo>
                  <a:pt x="8271418" y="812876"/>
                </a:moveTo>
                <a:lnTo>
                  <a:pt x="8894726" y="1567652"/>
                </a:lnTo>
                <a:lnTo>
                  <a:pt x="8590448" y="1936047"/>
                </a:lnTo>
                <a:lnTo>
                  <a:pt x="7342020" y="1938247"/>
                </a:lnTo>
                <a:lnTo>
                  <a:pt x="8271418" y="812876"/>
                </a:lnTo>
                <a:close/>
                <a:moveTo>
                  <a:pt x="5616244" y="812876"/>
                </a:moveTo>
                <a:lnTo>
                  <a:pt x="6213802" y="1536402"/>
                </a:lnTo>
                <a:lnTo>
                  <a:pt x="5018751" y="1536402"/>
                </a:lnTo>
                <a:lnTo>
                  <a:pt x="5616244" y="812876"/>
                </a:lnTo>
                <a:close/>
                <a:moveTo>
                  <a:pt x="5988650" y="1969561"/>
                </a:moveTo>
                <a:lnTo>
                  <a:pt x="6323984" y="1563447"/>
                </a:lnTo>
                <a:lnTo>
                  <a:pt x="6611959" y="1214785"/>
                </a:lnTo>
                <a:lnTo>
                  <a:pt x="7873262" y="2742129"/>
                </a:lnTo>
                <a:lnTo>
                  <a:pt x="6626645" y="2742129"/>
                </a:lnTo>
                <a:lnTo>
                  <a:pt x="5988650" y="1969561"/>
                </a:lnTo>
                <a:close/>
                <a:moveTo>
                  <a:pt x="4329191" y="2371405"/>
                </a:moveTo>
                <a:lnTo>
                  <a:pt x="4664525" y="1965355"/>
                </a:lnTo>
                <a:lnTo>
                  <a:pt x="4967186" y="1598901"/>
                </a:lnTo>
                <a:lnTo>
                  <a:pt x="6213738" y="1598901"/>
                </a:lnTo>
                <a:lnTo>
                  <a:pt x="5594182" y="2349084"/>
                </a:lnTo>
                <a:lnTo>
                  <a:pt x="5240409" y="2777584"/>
                </a:lnTo>
                <a:lnTo>
                  <a:pt x="4952434" y="3126181"/>
                </a:lnTo>
                <a:lnTo>
                  <a:pt x="4329191" y="2371405"/>
                </a:lnTo>
                <a:close/>
                <a:moveTo>
                  <a:pt x="7341955" y="2000681"/>
                </a:moveTo>
                <a:lnTo>
                  <a:pt x="8538818" y="1998611"/>
                </a:lnTo>
                <a:lnTo>
                  <a:pt x="7939513" y="2724337"/>
                </a:lnTo>
                <a:lnTo>
                  <a:pt x="7341955" y="2000681"/>
                </a:lnTo>
                <a:close/>
                <a:moveTo>
                  <a:pt x="3359291" y="2000746"/>
                </a:moveTo>
                <a:lnTo>
                  <a:pt x="4554278" y="2000746"/>
                </a:lnTo>
                <a:lnTo>
                  <a:pt x="3956785" y="2724337"/>
                </a:lnTo>
                <a:lnTo>
                  <a:pt x="3359291" y="2000746"/>
                </a:lnTo>
                <a:close/>
                <a:moveTo>
                  <a:pt x="5548375" y="2502679"/>
                </a:moveTo>
                <a:lnTo>
                  <a:pt x="5642382" y="2388809"/>
                </a:lnTo>
                <a:lnTo>
                  <a:pt x="5660175" y="2367264"/>
                </a:lnTo>
                <a:lnTo>
                  <a:pt x="5948149" y="2018538"/>
                </a:lnTo>
                <a:lnTo>
                  <a:pt x="6545642" y="2742129"/>
                </a:lnTo>
                <a:lnTo>
                  <a:pt x="5350656" y="2742129"/>
                </a:lnTo>
                <a:lnTo>
                  <a:pt x="5548375" y="2502679"/>
                </a:lnTo>
                <a:close/>
                <a:moveTo>
                  <a:pt x="2669667" y="2773379"/>
                </a:moveTo>
                <a:lnTo>
                  <a:pt x="3292975" y="2018538"/>
                </a:lnTo>
                <a:lnTo>
                  <a:pt x="3916283" y="2773379"/>
                </a:lnTo>
                <a:lnTo>
                  <a:pt x="3915313" y="2774543"/>
                </a:lnTo>
                <a:lnTo>
                  <a:pt x="3620674" y="3131293"/>
                </a:lnTo>
                <a:lnTo>
                  <a:pt x="3618345" y="3134139"/>
                </a:lnTo>
                <a:lnTo>
                  <a:pt x="3580885" y="3179428"/>
                </a:lnTo>
                <a:lnTo>
                  <a:pt x="3292975" y="3528090"/>
                </a:lnTo>
                <a:lnTo>
                  <a:pt x="2669667" y="2773379"/>
                </a:lnTo>
                <a:close/>
                <a:moveTo>
                  <a:pt x="5299026" y="2804564"/>
                </a:moveTo>
                <a:lnTo>
                  <a:pt x="7873197" y="2804564"/>
                </a:lnTo>
                <a:lnTo>
                  <a:pt x="7680200" y="3038320"/>
                </a:lnTo>
                <a:lnTo>
                  <a:pt x="7261017" y="3545883"/>
                </a:lnTo>
                <a:lnTo>
                  <a:pt x="4686846" y="3545883"/>
                </a:lnTo>
                <a:lnTo>
                  <a:pt x="5299026" y="2804564"/>
                </a:lnTo>
                <a:close/>
                <a:moveTo>
                  <a:pt x="1924919" y="3577132"/>
                </a:moveTo>
                <a:lnTo>
                  <a:pt x="1618829" y="3947791"/>
                </a:lnTo>
                <a:lnTo>
                  <a:pt x="372212" y="3947791"/>
                </a:lnTo>
                <a:lnTo>
                  <a:pt x="678302" y="3577132"/>
                </a:lnTo>
                <a:lnTo>
                  <a:pt x="0" y="3577132"/>
                </a:lnTo>
                <a:lnTo>
                  <a:pt x="0" y="3608317"/>
                </a:lnTo>
                <a:lnTo>
                  <a:pt x="571549" y="3608317"/>
                </a:lnTo>
                <a:lnTo>
                  <a:pt x="281893" y="3959178"/>
                </a:lnTo>
                <a:lnTo>
                  <a:pt x="0" y="4300465"/>
                </a:lnTo>
                <a:lnTo>
                  <a:pt x="0" y="4398548"/>
                </a:lnTo>
                <a:lnTo>
                  <a:pt x="305961" y="4028083"/>
                </a:lnTo>
                <a:lnTo>
                  <a:pt x="945638" y="4802722"/>
                </a:lnTo>
                <a:lnTo>
                  <a:pt x="2256824" y="6390430"/>
                </a:lnTo>
                <a:lnTo>
                  <a:pt x="1633515" y="7145206"/>
                </a:lnTo>
                <a:lnTo>
                  <a:pt x="1013701" y="6394635"/>
                </a:lnTo>
                <a:lnTo>
                  <a:pt x="706511" y="6022617"/>
                </a:lnTo>
                <a:lnTo>
                  <a:pt x="0" y="5167105"/>
                </a:lnTo>
                <a:lnTo>
                  <a:pt x="0" y="5265188"/>
                </a:lnTo>
                <a:lnTo>
                  <a:pt x="239709" y="5555427"/>
                </a:lnTo>
                <a:lnTo>
                  <a:pt x="0" y="5555427"/>
                </a:lnTo>
                <a:lnTo>
                  <a:pt x="0" y="5617862"/>
                </a:lnTo>
                <a:lnTo>
                  <a:pt x="291209" y="5617862"/>
                </a:lnTo>
                <a:lnTo>
                  <a:pt x="754453" y="6178800"/>
                </a:lnTo>
                <a:lnTo>
                  <a:pt x="903454" y="6359181"/>
                </a:lnTo>
                <a:lnTo>
                  <a:pt x="0" y="6359181"/>
                </a:lnTo>
                <a:lnTo>
                  <a:pt x="0" y="6421679"/>
                </a:lnTo>
                <a:lnTo>
                  <a:pt x="903454" y="6421679"/>
                </a:lnTo>
                <a:lnTo>
                  <a:pt x="291209" y="7162998"/>
                </a:lnTo>
                <a:lnTo>
                  <a:pt x="0" y="7162998"/>
                </a:lnTo>
                <a:lnTo>
                  <a:pt x="0" y="7225433"/>
                </a:lnTo>
                <a:lnTo>
                  <a:pt x="239709" y="7225433"/>
                </a:lnTo>
                <a:lnTo>
                  <a:pt x="0" y="7515672"/>
                </a:lnTo>
                <a:lnTo>
                  <a:pt x="0" y="7676513"/>
                </a:lnTo>
                <a:lnTo>
                  <a:pt x="1235359" y="9172478"/>
                </a:lnTo>
                <a:lnTo>
                  <a:pt x="0" y="9172478"/>
                </a:lnTo>
                <a:lnTo>
                  <a:pt x="0" y="9234977"/>
                </a:lnTo>
                <a:lnTo>
                  <a:pt x="1235359" y="9234977"/>
                </a:lnTo>
                <a:lnTo>
                  <a:pt x="1042298" y="9468734"/>
                </a:lnTo>
                <a:lnTo>
                  <a:pt x="623114" y="9976296"/>
                </a:lnTo>
                <a:lnTo>
                  <a:pt x="0" y="9976296"/>
                </a:lnTo>
                <a:lnTo>
                  <a:pt x="0" y="10007546"/>
                </a:lnTo>
                <a:lnTo>
                  <a:pt x="678302" y="10007546"/>
                </a:lnTo>
                <a:lnTo>
                  <a:pt x="1325678" y="9223590"/>
                </a:lnTo>
                <a:lnTo>
                  <a:pt x="2629230" y="7645199"/>
                </a:lnTo>
                <a:lnTo>
                  <a:pt x="2629230" y="7547115"/>
                </a:lnTo>
                <a:lnTo>
                  <a:pt x="2297325" y="7948959"/>
                </a:lnTo>
                <a:lnTo>
                  <a:pt x="1674017" y="7194248"/>
                </a:lnTo>
                <a:lnTo>
                  <a:pt x="2297325" y="6439407"/>
                </a:lnTo>
                <a:lnTo>
                  <a:pt x="2629230" y="6841316"/>
                </a:lnTo>
                <a:lnTo>
                  <a:pt x="2629230" y="6743297"/>
                </a:lnTo>
                <a:lnTo>
                  <a:pt x="1036022" y="4814044"/>
                </a:lnTo>
                <a:lnTo>
                  <a:pt x="2282574" y="4814044"/>
                </a:lnTo>
                <a:lnTo>
                  <a:pt x="2629230" y="5233745"/>
                </a:lnTo>
                <a:lnTo>
                  <a:pt x="2629230" y="5135661"/>
                </a:lnTo>
                <a:lnTo>
                  <a:pt x="2337827" y="4782859"/>
                </a:lnTo>
                <a:lnTo>
                  <a:pt x="2629230" y="4429991"/>
                </a:lnTo>
                <a:lnTo>
                  <a:pt x="2629230" y="4331908"/>
                </a:lnTo>
                <a:lnTo>
                  <a:pt x="2005922" y="3577132"/>
                </a:lnTo>
                <a:lnTo>
                  <a:pt x="1924919" y="3577132"/>
                </a:lnTo>
                <a:close/>
                <a:moveTo>
                  <a:pt x="2629230" y="9252834"/>
                </a:moveTo>
                <a:lnTo>
                  <a:pt x="2629230" y="9154686"/>
                </a:lnTo>
                <a:lnTo>
                  <a:pt x="1924919" y="10007546"/>
                </a:lnTo>
                <a:lnTo>
                  <a:pt x="2005922" y="10007546"/>
                </a:lnTo>
                <a:lnTo>
                  <a:pt x="2629230" y="9252834"/>
                </a:lnTo>
                <a:close/>
                <a:moveTo>
                  <a:pt x="1677446" y="3974835"/>
                </a:moveTo>
                <a:lnTo>
                  <a:pt x="1965420" y="3626174"/>
                </a:lnTo>
                <a:lnTo>
                  <a:pt x="2588728" y="4380950"/>
                </a:lnTo>
                <a:lnTo>
                  <a:pt x="2282574" y="4751609"/>
                </a:lnTo>
                <a:lnTo>
                  <a:pt x="1036022" y="4751609"/>
                </a:lnTo>
                <a:lnTo>
                  <a:pt x="1677446" y="3974835"/>
                </a:lnTo>
                <a:close/>
                <a:moveTo>
                  <a:pt x="372212" y="4010226"/>
                </a:moveTo>
                <a:lnTo>
                  <a:pt x="1567264" y="4010226"/>
                </a:lnTo>
                <a:lnTo>
                  <a:pt x="969770" y="4733817"/>
                </a:lnTo>
                <a:lnTo>
                  <a:pt x="372212" y="4010226"/>
                </a:lnTo>
                <a:close/>
                <a:moveTo>
                  <a:pt x="14557" y="7596092"/>
                </a:moveTo>
                <a:lnTo>
                  <a:pt x="349891" y="7190042"/>
                </a:lnTo>
                <a:lnTo>
                  <a:pt x="969770" y="6439407"/>
                </a:lnTo>
                <a:lnTo>
                  <a:pt x="1593014" y="7194248"/>
                </a:lnTo>
                <a:lnTo>
                  <a:pt x="637865" y="8350933"/>
                </a:lnTo>
                <a:lnTo>
                  <a:pt x="14557" y="7596092"/>
                </a:lnTo>
                <a:close/>
                <a:moveTo>
                  <a:pt x="1633515" y="7243289"/>
                </a:moveTo>
                <a:lnTo>
                  <a:pt x="2256824" y="7998001"/>
                </a:lnTo>
                <a:lnTo>
                  <a:pt x="1952610" y="8366461"/>
                </a:lnTo>
                <a:lnTo>
                  <a:pt x="704182" y="8368596"/>
                </a:lnTo>
                <a:lnTo>
                  <a:pt x="1633515" y="7243289"/>
                </a:lnTo>
                <a:close/>
                <a:moveTo>
                  <a:pt x="704052" y="8431095"/>
                </a:moveTo>
                <a:lnTo>
                  <a:pt x="1900916" y="8428960"/>
                </a:lnTo>
                <a:lnTo>
                  <a:pt x="1301610" y="9154686"/>
                </a:lnTo>
                <a:lnTo>
                  <a:pt x="704052" y="8431095"/>
                </a:lnTo>
                <a:close/>
                <a:moveTo>
                  <a:pt x="8562821" y="3577132"/>
                </a:moveTo>
                <a:lnTo>
                  <a:pt x="8256667" y="3947791"/>
                </a:lnTo>
                <a:lnTo>
                  <a:pt x="7010050" y="3947791"/>
                </a:lnTo>
                <a:lnTo>
                  <a:pt x="7316205" y="3577132"/>
                </a:lnTo>
                <a:lnTo>
                  <a:pt x="4580093" y="3577132"/>
                </a:lnTo>
                <a:lnTo>
                  <a:pt x="2961070" y="5537570"/>
                </a:lnTo>
                <a:lnTo>
                  <a:pt x="2629230" y="5135726"/>
                </a:lnTo>
                <a:lnTo>
                  <a:pt x="2629230" y="5233810"/>
                </a:lnTo>
                <a:lnTo>
                  <a:pt x="2925680" y="5592759"/>
                </a:lnTo>
                <a:lnTo>
                  <a:pt x="4222438" y="7162998"/>
                </a:lnTo>
                <a:lnTo>
                  <a:pt x="2975821" y="7162998"/>
                </a:lnTo>
                <a:lnTo>
                  <a:pt x="2629230" y="6743297"/>
                </a:lnTo>
                <a:lnTo>
                  <a:pt x="2629230" y="6841381"/>
                </a:lnTo>
                <a:lnTo>
                  <a:pt x="2920569" y="7194248"/>
                </a:lnTo>
                <a:lnTo>
                  <a:pt x="2629230" y="7547050"/>
                </a:lnTo>
                <a:lnTo>
                  <a:pt x="2629230" y="7645134"/>
                </a:lnTo>
                <a:lnTo>
                  <a:pt x="2975821" y="7225433"/>
                </a:lnTo>
                <a:lnTo>
                  <a:pt x="4222373" y="7225433"/>
                </a:lnTo>
                <a:lnTo>
                  <a:pt x="2629230" y="9154686"/>
                </a:lnTo>
                <a:lnTo>
                  <a:pt x="2629230" y="9252769"/>
                </a:lnTo>
                <a:lnTo>
                  <a:pt x="3252538" y="10007546"/>
                </a:lnTo>
                <a:lnTo>
                  <a:pt x="3333476" y="10007546"/>
                </a:lnTo>
                <a:lnTo>
                  <a:pt x="3666352" y="9604407"/>
                </a:lnTo>
                <a:lnTo>
                  <a:pt x="3960990" y="9247658"/>
                </a:lnTo>
                <a:lnTo>
                  <a:pt x="3963449" y="9244682"/>
                </a:lnTo>
                <a:lnTo>
                  <a:pt x="4000715" y="9199522"/>
                </a:lnTo>
                <a:lnTo>
                  <a:pt x="4288625" y="8850860"/>
                </a:lnTo>
                <a:lnTo>
                  <a:pt x="4911933" y="9605637"/>
                </a:lnTo>
                <a:lnTo>
                  <a:pt x="4580093" y="10007546"/>
                </a:lnTo>
                <a:lnTo>
                  <a:pt x="7316205" y="10007546"/>
                </a:lnTo>
                <a:lnTo>
                  <a:pt x="7963581" y="9223590"/>
                </a:lnTo>
                <a:lnTo>
                  <a:pt x="9267068" y="7645199"/>
                </a:lnTo>
                <a:lnTo>
                  <a:pt x="9267068" y="7547115"/>
                </a:lnTo>
                <a:lnTo>
                  <a:pt x="8935163" y="7948959"/>
                </a:lnTo>
                <a:lnTo>
                  <a:pt x="8311920" y="7194248"/>
                </a:lnTo>
                <a:lnTo>
                  <a:pt x="8935163" y="6439407"/>
                </a:lnTo>
                <a:lnTo>
                  <a:pt x="9267068" y="6841316"/>
                </a:lnTo>
                <a:lnTo>
                  <a:pt x="9267068" y="6743297"/>
                </a:lnTo>
                <a:lnTo>
                  <a:pt x="7673860" y="4814044"/>
                </a:lnTo>
                <a:lnTo>
                  <a:pt x="8920476" y="4814044"/>
                </a:lnTo>
                <a:lnTo>
                  <a:pt x="9267068" y="5233745"/>
                </a:lnTo>
                <a:lnTo>
                  <a:pt x="9267068" y="5135661"/>
                </a:lnTo>
                <a:lnTo>
                  <a:pt x="8975729" y="4782859"/>
                </a:lnTo>
                <a:lnTo>
                  <a:pt x="9267068" y="4429991"/>
                </a:lnTo>
                <a:lnTo>
                  <a:pt x="9267068" y="4331908"/>
                </a:lnTo>
                <a:lnTo>
                  <a:pt x="8643760" y="3577132"/>
                </a:lnTo>
                <a:lnTo>
                  <a:pt x="8562821" y="3577132"/>
                </a:lnTo>
                <a:close/>
                <a:moveTo>
                  <a:pt x="9267068" y="9252834"/>
                </a:moveTo>
                <a:lnTo>
                  <a:pt x="9267068" y="9154686"/>
                </a:lnTo>
                <a:lnTo>
                  <a:pt x="8562821" y="10007546"/>
                </a:lnTo>
                <a:lnTo>
                  <a:pt x="8643760" y="10007546"/>
                </a:lnTo>
                <a:lnTo>
                  <a:pt x="9267068" y="9252834"/>
                </a:lnTo>
                <a:close/>
                <a:moveTo>
                  <a:pt x="3333476" y="3577132"/>
                </a:moveTo>
                <a:lnTo>
                  <a:pt x="3252538" y="3577132"/>
                </a:lnTo>
                <a:lnTo>
                  <a:pt x="2629230" y="4331908"/>
                </a:lnTo>
                <a:lnTo>
                  <a:pt x="2629230" y="4429991"/>
                </a:lnTo>
                <a:lnTo>
                  <a:pt x="3333476" y="3577132"/>
                </a:lnTo>
                <a:close/>
                <a:moveTo>
                  <a:pt x="5962836" y="3608317"/>
                </a:moveTo>
                <a:lnTo>
                  <a:pt x="7209452" y="3608317"/>
                </a:lnTo>
                <a:lnTo>
                  <a:pt x="6919731" y="3959178"/>
                </a:lnTo>
                <a:lnTo>
                  <a:pt x="5601558" y="5555362"/>
                </a:lnTo>
                <a:lnTo>
                  <a:pt x="5584995" y="5555362"/>
                </a:lnTo>
                <a:lnTo>
                  <a:pt x="4354941" y="5555427"/>
                </a:lnTo>
                <a:lnTo>
                  <a:pt x="5962836" y="3608317"/>
                </a:lnTo>
                <a:close/>
                <a:moveTo>
                  <a:pt x="4635281" y="3608317"/>
                </a:moveTo>
                <a:lnTo>
                  <a:pt x="5881897" y="3608317"/>
                </a:lnTo>
                <a:lnTo>
                  <a:pt x="4937748" y="4751609"/>
                </a:lnTo>
                <a:lnTo>
                  <a:pt x="3691131" y="4751609"/>
                </a:lnTo>
                <a:lnTo>
                  <a:pt x="4635281" y="3608317"/>
                </a:lnTo>
                <a:close/>
                <a:moveTo>
                  <a:pt x="8315349" y="3974835"/>
                </a:moveTo>
                <a:lnTo>
                  <a:pt x="8603258" y="3626174"/>
                </a:lnTo>
                <a:lnTo>
                  <a:pt x="9226631" y="4380950"/>
                </a:lnTo>
                <a:lnTo>
                  <a:pt x="8920476" y="4751609"/>
                </a:lnTo>
                <a:lnTo>
                  <a:pt x="7673860" y="4751609"/>
                </a:lnTo>
                <a:lnTo>
                  <a:pt x="8315349" y="3974835"/>
                </a:lnTo>
                <a:close/>
                <a:moveTo>
                  <a:pt x="7010050" y="4010226"/>
                </a:moveTo>
                <a:lnTo>
                  <a:pt x="8205102" y="4010226"/>
                </a:lnTo>
                <a:lnTo>
                  <a:pt x="7607608" y="4733817"/>
                </a:lnTo>
                <a:lnTo>
                  <a:pt x="7010050" y="4010226"/>
                </a:lnTo>
                <a:close/>
                <a:moveTo>
                  <a:pt x="7651539" y="6394635"/>
                </a:moveTo>
                <a:lnTo>
                  <a:pt x="7344349" y="6022617"/>
                </a:lnTo>
                <a:lnTo>
                  <a:pt x="6320491" y="4782859"/>
                </a:lnTo>
                <a:lnTo>
                  <a:pt x="6943799" y="4028083"/>
                </a:lnTo>
                <a:lnTo>
                  <a:pt x="7583541" y="4802722"/>
                </a:lnTo>
                <a:lnTo>
                  <a:pt x="8894726" y="6390430"/>
                </a:lnTo>
                <a:lnTo>
                  <a:pt x="8271418" y="7145206"/>
                </a:lnTo>
                <a:lnTo>
                  <a:pt x="7651539" y="6394635"/>
                </a:lnTo>
                <a:close/>
                <a:moveTo>
                  <a:pt x="3691196" y="4814044"/>
                </a:moveTo>
                <a:lnTo>
                  <a:pt x="4886183" y="4814044"/>
                </a:lnTo>
                <a:lnTo>
                  <a:pt x="4288625" y="5537635"/>
                </a:lnTo>
                <a:lnTo>
                  <a:pt x="3691196" y="4814044"/>
                </a:lnTo>
                <a:close/>
                <a:moveTo>
                  <a:pt x="5682496" y="5555362"/>
                </a:moveTo>
                <a:lnTo>
                  <a:pt x="6280054" y="4831836"/>
                </a:lnTo>
                <a:lnTo>
                  <a:pt x="6877547" y="5555427"/>
                </a:lnTo>
                <a:lnTo>
                  <a:pt x="5682496" y="5555362"/>
                </a:lnTo>
                <a:close/>
                <a:moveTo>
                  <a:pt x="3001572" y="5586612"/>
                </a:moveTo>
                <a:lnTo>
                  <a:pt x="3624880" y="4831836"/>
                </a:lnTo>
                <a:lnTo>
                  <a:pt x="4248188" y="5586612"/>
                </a:lnTo>
                <a:lnTo>
                  <a:pt x="3624880" y="6341388"/>
                </a:lnTo>
                <a:lnTo>
                  <a:pt x="3001572" y="5586612"/>
                </a:lnTo>
                <a:close/>
                <a:moveTo>
                  <a:pt x="4303376" y="5617862"/>
                </a:moveTo>
                <a:lnTo>
                  <a:pt x="5616050" y="5617862"/>
                </a:lnTo>
                <a:lnTo>
                  <a:pt x="6929112" y="5617862"/>
                </a:lnTo>
                <a:lnTo>
                  <a:pt x="7392355" y="6178800"/>
                </a:lnTo>
                <a:lnTo>
                  <a:pt x="7541357" y="6359181"/>
                </a:lnTo>
                <a:lnTo>
                  <a:pt x="3691131" y="6359181"/>
                </a:lnTo>
                <a:lnTo>
                  <a:pt x="4303376" y="5617862"/>
                </a:lnTo>
                <a:close/>
                <a:moveTo>
                  <a:pt x="6294805" y="6421679"/>
                </a:moveTo>
                <a:lnTo>
                  <a:pt x="7541357" y="6421679"/>
                </a:lnTo>
                <a:lnTo>
                  <a:pt x="6929112" y="7162998"/>
                </a:lnTo>
                <a:lnTo>
                  <a:pt x="5682496" y="7162998"/>
                </a:lnTo>
                <a:lnTo>
                  <a:pt x="6294805" y="6421679"/>
                </a:lnTo>
                <a:close/>
                <a:moveTo>
                  <a:pt x="4312758" y="7214110"/>
                </a:moveTo>
                <a:lnTo>
                  <a:pt x="4967186" y="6421679"/>
                </a:lnTo>
                <a:lnTo>
                  <a:pt x="6213802" y="6421679"/>
                </a:lnTo>
                <a:lnTo>
                  <a:pt x="4937748" y="7966816"/>
                </a:lnTo>
                <a:lnTo>
                  <a:pt x="4937424" y="7966816"/>
                </a:lnTo>
                <a:lnTo>
                  <a:pt x="4937424" y="7967204"/>
                </a:lnTo>
                <a:lnTo>
                  <a:pt x="4908504" y="8002206"/>
                </a:lnTo>
                <a:lnTo>
                  <a:pt x="4605843" y="8368660"/>
                </a:lnTo>
                <a:lnTo>
                  <a:pt x="3359291" y="8368660"/>
                </a:lnTo>
                <a:lnTo>
                  <a:pt x="4312758" y="7214110"/>
                </a:lnTo>
                <a:close/>
                <a:moveTo>
                  <a:pt x="3691196" y="6421679"/>
                </a:moveTo>
                <a:lnTo>
                  <a:pt x="4886183" y="6421679"/>
                </a:lnTo>
                <a:lnTo>
                  <a:pt x="4288625" y="7145206"/>
                </a:lnTo>
                <a:lnTo>
                  <a:pt x="3691196" y="6421679"/>
                </a:lnTo>
                <a:close/>
                <a:moveTo>
                  <a:pt x="6652395" y="7596092"/>
                </a:moveTo>
                <a:lnTo>
                  <a:pt x="6987794" y="7190042"/>
                </a:lnTo>
                <a:lnTo>
                  <a:pt x="7607608" y="6439407"/>
                </a:lnTo>
                <a:lnTo>
                  <a:pt x="8230917" y="7194248"/>
                </a:lnTo>
                <a:lnTo>
                  <a:pt x="7275704" y="8350933"/>
                </a:lnTo>
                <a:lnTo>
                  <a:pt x="6652395" y="7596092"/>
                </a:lnTo>
                <a:close/>
                <a:moveTo>
                  <a:pt x="5682496" y="7225433"/>
                </a:moveTo>
                <a:lnTo>
                  <a:pt x="6877547" y="7225433"/>
                </a:lnTo>
                <a:lnTo>
                  <a:pt x="6280054" y="7948959"/>
                </a:lnTo>
                <a:lnTo>
                  <a:pt x="5682496" y="7225433"/>
                </a:lnTo>
                <a:close/>
                <a:moveTo>
                  <a:pt x="8271418" y="7243289"/>
                </a:moveTo>
                <a:lnTo>
                  <a:pt x="8894726" y="7998001"/>
                </a:lnTo>
                <a:lnTo>
                  <a:pt x="8590448" y="8366461"/>
                </a:lnTo>
                <a:lnTo>
                  <a:pt x="7342020" y="8368596"/>
                </a:lnTo>
                <a:lnTo>
                  <a:pt x="8271418" y="7243289"/>
                </a:lnTo>
                <a:close/>
                <a:moveTo>
                  <a:pt x="5616244" y="7243289"/>
                </a:moveTo>
                <a:lnTo>
                  <a:pt x="6213802" y="7966816"/>
                </a:lnTo>
                <a:lnTo>
                  <a:pt x="5018751" y="7966816"/>
                </a:lnTo>
                <a:lnTo>
                  <a:pt x="5616244" y="7243289"/>
                </a:lnTo>
                <a:close/>
                <a:moveTo>
                  <a:pt x="5988650" y="8399909"/>
                </a:moveTo>
                <a:lnTo>
                  <a:pt x="6323984" y="7993796"/>
                </a:lnTo>
                <a:lnTo>
                  <a:pt x="6611959" y="7645134"/>
                </a:lnTo>
                <a:lnTo>
                  <a:pt x="7873262" y="9172478"/>
                </a:lnTo>
                <a:lnTo>
                  <a:pt x="6626645" y="9172478"/>
                </a:lnTo>
                <a:lnTo>
                  <a:pt x="5988650" y="8399909"/>
                </a:lnTo>
                <a:close/>
                <a:moveTo>
                  <a:pt x="4329191" y="8801818"/>
                </a:moveTo>
                <a:lnTo>
                  <a:pt x="4664525" y="8395705"/>
                </a:lnTo>
                <a:lnTo>
                  <a:pt x="4967186" y="8029251"/>
                </a:lnTo>
                <a:lnTo>
                  <a:pt x="6213738" y="8029251"/>
                </a:lnTo>
                <a:lnTo>
                  <a:pt x="5594182" y="8779497"/>
                </a:lnTo>
                <a:lnTo>
                  <a:pt x="5240409" y="9207933"/>
                </a:lnTo>
                <a:lnTo>
                  <a:pt x="4952434" y="9556595"/>
                </a:lnTo>
                <a:lnTo>
                  <a:pt x="4329191" y="8801818"/>
                </a:lnTo>
                <a:close/>
                <a:moveTo>
                  <a:pt x="7341955" y="8431095"/>
                </a:moveTo>
                <a:lnTo>
                  <a:pt x="8538818" y="8428960"/>
                </a:lnTo>
                <a:lnTo>
                  <a:pt x="7939513" y="9154686"/>
                </a:lnTo>
                <a:lnTo>
                  <a:pt x="7341955" y="8431095"/>
                </a:lnTo>
                <a:close/>
                <a:moveTo>
                  <a:pt x="3359291" y="8431159"/>
                </a:moveTo>
                <a:lnTo>
                  <a:pt x="4554278" y="8431159"/>
                </a:lnTo>
                <a:lnTo>
                  <a:pt x="3956785" y="9154686"/>
                </a:lnTo>
                <a:lnTo>
                  <a:pt x="3359291" y="8431159"/>
                </a:lnTo>
                <a:close/>
                <a:moveTo>
                  <a:pt x="5548375" y="8933092"/>
                </a:moveTo>
                <a:lnTo>
                  <a:pt x="5642382" y="8819223"/>
                </a:lnTo>
                <a:lnTo>
                  <a:pt x="5660175" y="8797613"/>
                </a:lnTo>
                <a:lnTo>
                  <a:pt x="5948149" y="8448952"/>
                </a:lnTo>
                <a:lnTo>
                  <a:pt x="6545642" y="9172478"/>
                </a:lnTo>
                <a:lnTo>
                  <a:pt x="5350656" y="9172478"/>
                </a:lnTo>
                <a:lnTo>
                  <a:pt x="5548375" y="8933092"/>
                </a:lnTo>
                <a:close/>
                <a:moveTo>
                  <a:pt x="2669667" y="9203728"/>
                </a:moveTo>
                <a:lnTo>
                  <a:pt x="3292975" y="8448952"/>
                </a:lnTo>
                <a:lnTo>
                  <a:pt x="3916283" y="9203728"/>
                </a:lnTo>
                <a:lnTo>
                  <a:pt x="3915313" y="9204892"/>
                </a:lnTo>
                <a:lnTo>
                  <a:pt x="3620674" y="9561641"/>
                </a:lnTo>
                <a:lnTo>
                  <a:pt x="3618345" y="9564488"/>
                </a:lnTo>
                <a:lnTo>
                  <a:pt x="3580885" y="9609842"/>
                </a:lnTo>
                <a:lnTo>
                  <a:pt x="3292975" y="9958504"/>
                </a:lnTo>
                <a:lnTo>
                  <a:pt x="2669667" y="9203728"/>
                </a:lnTo>
                <a:close/>
                <a:moveTo>
                  <a:pt x="5299026" y="9234977"/>
                </a:moveTo>
                <a:lnTo>
                  <a:pt x="7873197" y="9234977"/>
                </a:lnTo>
                <a:lnTo>
                  <a:pt x="7680200" y="9468734"/>
                </a:lnTo>
                <a:lnTo>
                  <a:pt x="7261017" y="9976296"/>
                </a:lnTo>
                <a:lnTo>
                  <a:pt x="4686846" y="9976296"/>
                </a:lnTo>
                <a:lnTo>
                  <a:pt x="5299026" y="9234977"/>
                </a:lnTo>
                <a:close/>
                <a:moveTo>
                  <a:pt x="1924919" y="10007546"/>
                </a:moveTo>
                <a:lnTo>
                  <a:pt x="1618829" y="10378140"/>
                </a:lnTo>
                <a:lnTo>
                  <a:pt x="372212" y="10378140"/>
                </a:lnTo>
                <a:lnTo>
                  <a:pt x="678302" y="10007546"/>
                </a:lnTo>
                <a:lnTo>
                  <a:pt x="0" y="10007546"/>
                </a:lnTo>
                <a:lnTo>
                  <a:pt x="0" y="10038730"/>
                </a:lnTo>
                <a:lnTo>
                  <a:pt x="571549" y="10038730"/>
                </a:lnTo>
                <a:lnTo>
                  <a:pt x="281893" y="10389527"/>
                </a:lnTo>
                <a:lnTo>
                  <a:pt x="0" y="10730878"/>
                </a:lnTo>
                <a:lnTo>
                  <a:pt x="0" y="10828961"/>
                </a:lnTo>
                <a:lnTo>
                  <a:pt x="305961" y="10458431"/>
                </a:lnTo>
                <a:lnTo>
                  <a:pt x="945638" y="11233070"/>
                </a:lnTo>
                <a:lnTo>
                  <a:pt x="2231074" y="12789529"/>
                </a:lnTo>
                <a:lnTo>
                  <a:pt x="2312012" y="12789529"/>
                </a:lnTo>
                <a:lnTo>
                  <a:pt x="1036022" y="11244457"/>
                </a:lnTo>
                <a:lnTo>
                  <a:pt x="2282574" y="11244457"/>
                </a:lnTo>
                <a:lnTo>
                  <a:pt x="2629230" y="11664093"/>
                </a:lnTo>
                <a:lnTo>
                  <a:pt x="2629230" y="11566074"/>
                </a:lnTo>
                <a:lnTo>
                  <a:pt x="2337827" y="11213208"/>
                </a:lnTo>
                <a:lnTo>
                  <a:pt x="2629230" y="10860340"/>
                </a:lnTo>
                <a:lnTo>
                  <a:pt x="2629230" y="10762257"/>
                </a:lnTo>
                <a:lnTo>
                  <a:pt x="2005922" y="10007546"/>
                </a:lnTo>
                <a:lnTo>
                  <a:pt x="1924919" y="10007546"/>
                </a:lnTo>
                <a:close/>
                <a:moveTo>
                  <a:pt x="0" y="12048275"/>
                </a:moveTo>
                <a:lnTo>
                  <a:pt x="291209" y="12048275"/>
                </a:lnTo>
                <a:lnTo>
                  <a:pt x="754453" y="12609149"/>
                </a:lnTo>
                <a:lnTo>
                  <a:pt x="903454" y="12789529"/>
                </a:lnTo>
                <a:lnTo>
                  <a:pt x="984392" y="12789529"/>
                </a:lnTo>
                <a:lnTo>
                  <a:pt x="706511" y="12453031"/>
                </a:lnTo>
                <a:lnTo>
                  <a:pt x="0" y="11597454"/>
                </a:lnTo>
                <a:lnTo>
                  <a:pt x="0" y="11695537"/>
                </a:lnTo>
                <a:lnTo>
                  <a:pt x="239709" y="11985776"/>
                </a:lnTo>
                <a:lnTo>
                  <a:pt x="0" y="11985776"/>
                </a:lnTo>
                <a:lnTo>
                  <a:pt x="0" y="12048275"/>
                </a:lnTo>
                <a:close/>
                <a:moveTo>
                  <a:pt x="1677446" y="10405184"/>
                </a:moveTo>
                <a:lnTo>
                  <a:pt x="1965420" y="10056522"/>
                </a:lnTo>
                <a:lnTo>
                  <a:pt x="2588728" y="10811299"/>
                </a:lnTo>
                <a:lnTo>
                  <a:pt x="2282574" y="11182022"/>
                </a:lnTo>
                <a:lnTo>
                  <a:pt x="1036022" y="11182022"/>
                </a:lnTo>
                <a:lnTo>
                  <a:pt x="1677446" y="10405184"/>
                </a:lnTo>
                <a:close/>
                <a:moveTo>
                  <a:pt x="372212" y="10440639"/>
                </a:moveTo>
                <a:lnTo>
                  <a:pt x="1567264" y="10440639"/>
                </a:lnTo>
                <a:lnTo>
                  <a:pt x="969770" y="11164166"/>
                </a:lnTo>
                <a:lnTo>
                  <a:pt x="372212" y="10440639"/>
                </a:lnTo>
                <a:close/>
                <a:moveTo>
                  <a:pt x="8562821" y="10007546"/>
                </a:moveTo>
                <a:lnTo>
                  <a:pt x="8256667" y="10378140"/>
                </a:lnTo>
                <a:lnTo>
                  <a:pt x="7010050" y="10378140"/>
                </a:lnTo>
                <a:lnTo>
                  <a:pt x="7316205" y="10007546"/>
                </a:lnTo>
                <a:lnTo>
                  <a:pt x="4580093" y="10007546"/>
                </a:lnTo>
                <a:lnTo>
                  <a:pt x="2961070" y="11967984"/>
                </a:lnTo>
                <a:lnTo>
                  <a:pt x="2629230" y="11566074"/>
                </a:lnTo>
                <a:lnTo>
                  <a:pt x="2629230" y="11664158"/>
                </a:lnTo>
                <a:lnTo>
                  <a:pt x="2925680" y="12023107"/>
                </a:lnTo>
                <a:lnTo>
                  <a:pt x="3558628" y="12789529"/>
                </a:lnTo>
                <a:lnTo>
                  <a:pt x="3691131" y="12789529"/>
                </a:lnTo>
                <a:lnTo>
                  <a:pt x="4303376" y="12048275"/>
                </a:lnTo>
                <a:lnTo>
                  <a:pt x="5616050" y="12048210"/>
                </a:lnTo>
                <a:lnTo>
                  <a:pt x="6929112" y="12048275"/>
                </a:lnTo>
                <a:lnTo>
                  <a:pt x="7392355" y="12609149"/>
                </a:lnTo>
                <a:lnTo>
                  <a:pt x="7541357" y="12789529"/>
                </a:lnTo>
                <a:lnTo>
                  <a:pt x="7622295" y="12789529"/>
                </a:lnTo>
                <a:lnTo>
                  <a:pt x="7344349" y="12453031"/>
                </a:lnTo>
                <a:lnTo>
                  <a:pt x="6320491" y="11213208"/>
                </a:lnTo>
                <a:lnTo>
                  <a:pt x="6943799" y="10458431"/>
                </a:lnTo>
                <a:lnTo>
                  <a:pt x="7583541" y="11233070"/>
                </a:lnTo>
                <a:lnTo>
                  <a:pt x="8868911" y="12789529"/>
                </a:lnTo>
                <a:lnTo>
                  <a:pt x="8949850" y="12789529"/>
                </a:lnTo>
                <a:lnTo>
                  <a:pt x="7673860" y="11244457"/>
                </a:lnTo>
                <a:lnTo>
                  <a:pt x="8920476" y="11244457"/>
                </a:lnTo>
                <a:lnTo>
                  <a:pt x="9267068" y="11664093"/>
                </a:lnTo>
                <a:lnTo>
                  <a:pt x="9267068" y="11566074"/>
                </a:lnTo>
                <a:lnTo>
                  <a:pt x="8975729" y="11213208"/>
                </a:lnTo>
                <a:lnTo>
                  <a:pt x="9267068" y="10860340"/>
                </a:lnTo>
                <a:lnTo>
                  <a:pt x="9267068" y="10762257"/>
                </a:lnTo>
                <a:lnTo>
                  <a:pt x="8643760" y="10007546"/>
                </a:lnTo>
                <a:lnTo>
                  <a:pt x="8562821" y="10007546"/>
                </a:lnTo>
                <a:close/>
                <a:moveTo>
                  <a:pt x="3333476" y="10007546"/>
                </a:moveTo>
                <a:lnTo>
                  <a:pt x="3252538" y="10007546"/>
                </a:lnTo>
                <a:lnTo>
                  <a:pt x="2629230" y="10762257"/>
                </a:lnTo>
                <a:lnTo>
                  <a:pt x="2629230" y="10860340"/>
                </a:lnTo>
                <a:lnTo>
                  <a:pt x="3333476" y="10007546"/>
                </a:lnTo>
                <a:close/>
                <a:moveTo>
                  <a:pt x="5962836" y="10038730"/>
                </a:moveTo>
                <a:lnTo>
                  <a:pt x="7209452" y="10038730"/>
                </a:lnTo>
                <a:lnTo>
                  <a:pt x="6919731" y="10389527"/>
                </a:lnTo>
                <a:lnTo>
                  <a:pt x="5601558" y="11985776"/>
                </a:lnTo>
                <a:lnTo>
                  <a:pt x="5584995" y="11985776"/>
                </a:lnTo>
                <a:lnTo>
                  <a:pt x="4354941" y="11985776"/>
                </a:lnTo>
                <a:lnTo>
                  <a:pt x="5962836" y="10038730"/>
                </a:lnTo>
                <a:close/>
                <a:moveTo>
                  <a:pt x="4635281" y="10038730"/>
                </a:moveTo>
                <a:lnTo>
                  <a:pt x="5881897" y="10038730"/>
                </a:lnTo>
                <a:lnTo>
                  <a:pt x="4937748" y="11182022"/>
                </a:lnTo>
                <a:lnTo>
                  <a:pt x="3691131" y="11182022"/>
                </a:lnTo>
                <a:lnTo>
                  <a:pt x="4635281" y="10038730"/>
                </a:lnTo>
                <a:close/>
                <a:moveTo>
                  <a:pt x="8315349" y="10405184"/>
                </a:moveTo>
                <a:lnTo>
                  <a:pt x="8603258" y="10056522"/>
                </a:lnTo>
                <a:lnTo>
                  <a:pt x="9226631" y="10811299"/>
                </a:lnTo>
                <a:lnTo>
                  <a:pt x="8920476" y="11182022"/>
                </a:lnTo>
                <a:lnTo>
                  <a:pt x="7673860" y="11182022"/>
                </a:lnTo>
                <a:lnTo>
                  <a:pt x="8315349" y="10405184"/>
                </a:lnTo>
                <a:close/>
                <a:moveTo>
                  <a:pt x="7010050" y="10440639"/>
                </a:moveTo>
                <a:lnTo>
                  <a:pt x="8205102" y="10440639"/>
                </a:lnTo>
                <a:lnTo>
                  <a:pt x="7607608" y="11164166"/>
                </a:lnTo>
                <a:lnTo>
                  <a:pt x="7010050" y="10440639"/>
                </a:lnTo>
                <a:close/>
                <a:moveTo>
                  <a:pt x="3691196" y="11244457"/>
                </a:moveTo>
                <a:lnTo>
                  <a:pt x="4886183" y="11244457"/>
                </a:lnTo>
                <a:lnTo>
                  <a:pt x="4288625" y="11967984"/>
                </a:lnTo>
                <a:lnTo>
                  <a:pt x="3691196" y="11244457"/>
                </a:lnTo>
                <a:close/>
                <a:moveTo>
                  <a:pt x="5682496" y="11985776"/>
                </a:moveTo>
                <a:lnTo>
                  <a:pt x="6280054" y="11262249"/>
                </a:lnTo>
                <a:lnTo>
                  <a:pt x="6877547" y="11985776"/>
                </a:lnTo>
                <a:lnTo>
                  <a:pt x="5682496" y="11985776"/>
                </a:lnTo>
                <a:close/>
                <a:moveTo>
                  <a:pt x="3001572" y="12016961"/>
                </a:moveTo>
                <a:lnTo>
                  <a:pt x="3624880" y="11262249"/>
                </a:lnTo>
                <a:lnTo>
                  <a:pt x="4248188" y="12017026"/>
                </a:lnTo>
                <a:lnTo>
                  <a:pt x="3624880" y="12771737"/>
                </a:lnTo>
                <a:lnTo>
                  <a:pt x="3001572" y="12016961"/>
                </a:lnTo>
                <a:close/>
                <a:moveTo>
                  <a:pt x="10255277" y="0"/>
                </a:moveTo>
                <a:lnTo>
                  <a:pt x="10860276" y="732649"/>
                </a:lnTo>
                <a:lnTo>
                  <a:pt x="9613724" y="732649"/>
                </a:lnTo>
                <a:lnTo>
                  <a:pt x="9267068" y="312883"/>
                </a:lnTo>
                <a:lnTo>
                  <a:pt x="9267068" y="410967"/>
                </a:lnTo>
                <a:lnTo>
                  <a:pt x="9558471" y="763834"/>
                </a:lnTo>
                <a:lnTo>
                  <a:pt x="9267068" y="1116701"/>
                </a:lnTo>
                <a:lnTo>
                  <a:pt x="9267068" y="1214720"/>
                </a:lnTo>
                <a:lnTo>
                  <a:pt x="9613724" y="795084"/>
                </a:lnTo>
                <a:lnTo>
                  <a:pt x="10860276" y="795084"/>
                </a:lnTo>
                <a:lnTo>
                  <a:pt x="9267068" y="2724272"/>
                </a:lnTo>
                <a:lnTo>
                  <a:pt x="9267068" y="2822356"/>
                </a:lnTo>
                <a:lnTo>
                  <a:pt x="9890376" y="3577132"/>
                </a:lnTo>
                <a:lnTo>
                  <a:pt x="9971379" y="3577132"/>
                </a:lnTo>
                <a:lnTo>
                  <a:pt x="10304254" y="3173994"/>
                </a:lnTo>
                <a:lnTo>
                  <a:pt x="10598828" y="2817309"/>
                </a:lnTo>
                <a:lnTo>
                  <a:pt x="10601351" y="2814268"/>
                </a:lnTo>
                <a:lnTo>
                  <a:pt x="10638617" y="2769173"/>
                </a:lnTo>
                <a:lnTo>
                  <a:pt x="10926527" y="2420447"/>
                </a:lnTo>
                <a:lnTo>
                  <a:pt x="11549835" y="3175223"/>
                </a:lnTo>
                <a:lnTo>
                  <a:pt x="11217931" y="3577132"/>
                </a:lnTo>
                <a:lnTo>
                  <a:pt x="13954043" y="3577132"/>
                </a:lnTo>
                <a:lnTo>
                  <a:pt x="14601484" y="2793241"/>
                </a:lnTo>
                <a:lnTo>
                  <a:pt x="15904970" y="1214785"/>
                </a:lnTo>
                <a:lnTo>
                  <a:pt x="15904970" y="1116701"/>
                </a:lnTo>
                <a:lnTo>
                  <a:pt x="15573066" y="1518610"/>
                </a:lnTo>
                <a:lnTo>
                  <a:pt x="14949757" y="763834"/>
                </a:lnTo>
                <a:lnTo>
                  <a:pt x="15573066" y="8993"/>
                </a:lnTo>
                <a:lnTo>
                  <a:pt x="15904970" y="410967"/>
                </a:lnTo>
                <a:lnTo>
                  <a:pt x="15904970" y="312883"/>
                </a:lnTo>
                <a:lnTo>
                  <a:pt x="15646563" y="0"/>
                </a:lnTo>
                <a:lnTo>
                  <a:pt x="15499568" y="0"/>
                </a:lnTo>
                <a:lnTo>
                  <a:pt x="14909256" y="714792"/>
                </a:lnTo>
                <a:lnTo>
                  <a:pt x="14319008" y="0"/>
                </a:lnTo>
                <a:lnTo>
                  <a:pt x="14172013" y="0"/>
                </a:lnTo>
                <a:lnTo>
                  <a:pt x="13566950" y="732649"/>
                </a:lnTo>
                <a:lnTo>
                  <a:pt x="12320398" y="732649"/>
                </a:lnTo>
                <a:lnTo>
                  <a:pt x="12925397" y="0"/>
                </a:lnTo>
                <a:lnTo>
                  <a:pt x="12844394" y="0"/>
                </a:lnTo>
                <a:lnTo>
                  <a:pt x="11575651" y="1536402"/>
                </a:lnTo>
                <a:lnTo>
                  <a:pt x="11575327" y="1536402"/>
                </a:lnTo>
                <a:lnTo>
                  <a:pt x="11575327" y="1536791"/>
                </a:lnTo>
                <a:lnTo>
                  <a:pt x="11546407" y="1571793"/>
                </a:lnTo>
                <a:lnTo>
                  <a:pt x="11243745" y="1938311"/>
                </a:lnTo>
                <a:lnTo>
                  <a:pt x="9997129" y="1938311"/>
                </a:lnTo>
                <a:lnTo>
                  <a:pt x="10950595" y="783761"/>
                </a:lnTo>
                <a:lnTo>
                  <a:pt x="11597777" y="0"/>
                </a:lnTo>
                <a:lnTo>
                  <a:pt x="11516839" y="0"/>
                </a:lnTo>
                <a:lnTo>
                  <a:pt x="10926527" y="714792"/>
                </a:lnTo>
                <a:lnTo>
                  <a:pt x="10336280" y="0"/>
                </a:lnTo>
                <a:lnTo>
                  <a:pt x="10255277" y="0"/>
                </a:lnTo>
                <a:close/>
                <a:moveTo>
                  <a:pt x="15904970" y="2822421"/>
                </a:moveTo>
                <a:lnTo>
                  <a:pt x="15904970" y="2724337"/>
                </a:lnTo>
                <a:lnTo>
                  <a:pt x="15200659" y="3577132"/>
                </a:lnTo>
                <a:lnTo>
                  <a:pt x="15281662" y="3577132"/>
                </a:lnTo>
                <a:lnTo>
                  <a:pt x="15904970" y="2822421"/>
                </a:lnTo>
                <a:close/>
                <a:moveTo>
                  <a:pt x="13290298" y="1165678"/>
                </a:moveTo>
                <a:lnTo>
                  <a:pt x="13625632" y="759629"/>
                </a:lnTo>
                <a:lnTo>
                  <a:pt x="14245511" y="8993"/>
                </a:lnTo>
                <a:lnTo>
                  <a:pt x="14868819" y="763834"/>
                </a:lnTo>
                <a:lnTo>
                  <a:pt x="13913606" y="1920519"/>
                </a:lnTo>
                <a:lnTo>
                  <a:pt x="13290298" y="1165678"/>
                </a:lnTo>
                <a:close/>
                <a:moveTo>
                  <a:pt x="12320398" y="795084"/>
                </a:moveTo>
                <a:lnTo>
                  <a:pt x="13515450" y="795084"/>
                </a:lnTo>
                <a:lnTo>
                  <a:pt x="12917956" y="1518610"/>
                </a:lnTo>
                <a:lnTo>
                  <a:pt x="12320398" y="795084"/>
                </a:lnTo>
                <a:close/>
                <a:moveTo>
                  <a:pt x="14909256" y="812876"/>
                </a:moveTo>
                <a:lnTo>
                  <a:pt x="15532564" y="1567652"/>
                </a:lnTo>
                <a:lnTo>
                  <a:pt x="15228350" y="1936047"/>
                </a:lnTo>
                <a:lnTo>
                  <a:pt x="13979923" y="1938247"/>
                </a:lnTo>
                <a:lnTo>
                  <a:pt x="14909256" y="812876"/>
                </a:lnTo>
                <a:close/>
                <a:moveTo>
                  <a:pt x="12254147" y="812876"/>
                </a:moveTo>
                <a:lnTo>
                  <a:pt x="12851640" y="1536402"/>
                </a:lnTo>
                <a:lnTo>
                  <a:pt x="11656588" y="1536402"/>
                </a:lnTo>
                <a:lnTo>
                  <a:pt x="12254147" y="812876"/>
                </a:lnTo>
                <a:close/>
                <a:moveTo>
                  <a:pt x="12626553" y="1969496"/>
                </a:moveTo>
                <a:lnTo>
                  <a:pt x="12961886" y="1563382"/>
                </a:lnTo>
                <a:lnTo>
                  <a:pt x="13249796" y="1214720"/>
                </a:lnTo>
                <a:lnTo>
                  <a:pt x="14511100" y="2742129"/>
                </a:lnTo>
                <a:lnTo>
                  <a:pt x="13264483" y="2742129"/>
                </a:lnTo>
                <a:lnTo>
                  <a:pt x="12626553" y="1969496"/>
                </a:lnTo>
                <a:close/>
                <a:moveTo>
                  <a:pt x="10967029" y="2371405"/>
                </a:moveTo>
                <a:lnTo>
                  <a:pt x="11302362" y="1965291"/>
                </a:lnTo>
                <a:lnTo>
                  <a:pt x="11605023" y="1598837"/>
                </a:lnTo>
                <a:lnTo>
                  <a:pt x="12851640" y="1598837"/>
                </a:lnTo>
                <a:lnTo>
                  <a:pt x="12232084" y="2349084"/>
                </a:lnTo>
                <a:lnTo>
                  <a:pt x="11878311" y="2777520"/>
                </a:lnTo>
                <a:lnTo>
                  <a:pt x="11590337" y="3126181"/>
                </a:lnTo>
                <a:lnTo>
                  <a:pt x="10967029" y="2371405"/>
                </a:lnTo>
                <a:close/>
                <a:moveTo>
                  <a:pt x="13979793" y="2000681"/>
                </a:moveTo>
                <a:lnTo>
                  <a:pt x="15176656" y="1998611"/>
                </a:lnTo>
                <a:lnTo>
                  <a:pt x="14577351" y="2724272"/>
                </a:lnTo>
                <a:lnTo>
                  <a:pt x="13979793" y="2000681"/>
                </a:lnTo>
                <a:close/>
                <a:moveTo>
                  <a:pt x="9997129" y="2000746"/>
                </a:moveTo>
                <a:lnTo>
                  <a:pt x="11192181" y="2000746"/>
                </a:lnTo>
                <a:lnTo>
                  <a:pt x="10594687" y="2724272"/>
                </a:lnTo>
                <a:lnTo>
                  <a:pt x="9997129" y="2000746"/>
                </a:lnTo>
                <a:close/>
                <a:moveTo>
                  <a:pt x="12186213" y="2502679"/>
                </a:moveTo>
                <a:lnTo>
                  <a:pt x="12280220" y="2388809"/>
                </a:lnTo>
                <a:lnTo>
                  <a:pt x="12298077" y="2367264"/>
                </a:lnTo>
                <a:lnTo>
                  <a:pt x="12585986" y="2018538"/>
                </a:lnTo>
                <a:lnTo>
                  <a:pt x="13183545" y="2742129"/>
                </a:lnTo>
                <a:lnTo>
                  <a:pt x="11988493" y="2742129"/>
                </a:lnTo>
                <a:lnTo>
                  <a:pt x="12186213" y="2502679"/>
                </a:lnTo>
                <a:close/>
                <a:moveTo>
                  <a:pt x="9307569" y="2773314"/>
                </a:moveTo>
                <a:lnTo>
                  <a:pt x="9930877" y="2018538"/>
                </a:lnTo>
                <a:lnTo>
                  <a:pt x="10554186" y="2773314"/>
                </a:lnTo>
                <a:lnTo>
                  <a:pt x="10553215" y="2774543"/>
                </a:lnTo>
                <a:lnTo>
                  <a:pt x="10258512" y="3131228"/>
                </a:lnTo>
                <a:lnTo>
                  <a:pt x="10256248" y="3134139"/>
                </a:lnTo>
                <a:lnTo>
                  <a:pt x="10218787" y="3179428"/>
                </a:lnTo>
                <a:lnTo>
                  <a:pt x="9930877" y="3528090"/>
                </a:lnTo>
                <a:lnTo>
                  <a:pt x="9307569" y="2773314"/>
                </a:lnTo>
                <a:close/>
                <a:moveTo>
                  <a:pt x="11936928" y="2804564"/>
                </a:moveTo>
                <a:lnTo>
                  <a:pt x="14511100" y="2804564"/>
                </a:lnTo>
                <a:lnTo>
                  <a:pt x="14318039" y="3038320"/>
                </a:lnTo>
                <a:lnTo>
                  <a:pt x="13898855" y="3545883"/>
                </a:lnTo>
                <a:lnTo>
                  <a:pt x="11324684" y="3545883"/>
                </a:lnTo>
                <a:lnTo>
                  <a:pt x="11936928" y="2804564"/>
                </a:lnTo>
                <a:close/>
                <a:moveTo>
                  <a:pt x="16893180" y="0"/>
                </a:moveTo>
                <a:lnTo>
                  <a:pt x="17498178" y="732649"/>
                </a:lnTo>
                <a:lnTo>
                  <a:pt x="16251562" y="732649"/>
                </a:lnTo>
                <a:lnTo>
                  <a:pt x="15904970" y="312883"/>
                </a:lnTo>
                <a:lnTo>
                  <a:pt x="15904970" y="410967"/>
                </a:lnTo>
                <a:lnTo>
                  <a:pt x="16196374" y="763834"/>
                </a:lnTo>
                <a:lnTo>
                  <a:pt x="15904970" y="1116701"/>
                </a:lnTo>
                <a:lnTo>
                  <a:pt x="15904970" y="1214720"/>
                </a:lnTo>
                <a:lnTo>
                  <a:pt x="16251562" y="795084"/>
                </a:lnTo>
                <a:lnTo>
                  <a:pt x="17498114" y="795084"/>
                </a:lnTo>
                <a:lnTo>
                  <a:pt x="15904970" y="2724272"/>
                </a:lnTo>
                <a:lnTo>
                  <a:pt x="15904970" y="2822356"/>
                </a:lnTo>
                <a:lnTo>
                  <a:pt x="16528214" y="3577132"/>
                </a:lnTo>
                <a:lnTo>
                  <a:pt x="16609217" y="3577132"/>
                </a:lnTo>
                <a:lnTo>
                  <a:pt x="16942092" y="3173994"/>
                </a:lnTo>
                <a:lnTo>
                  <a:pt x="17236730" y="2817309"/>
                </a:lnTo>
                <a:lnTo>
                  <a:pt x="17239188" y="2814268"/>
                </a:lnTo>
                <a:lnTo>
                  <a:pt x="17276520" y="2769173"/>
                </a:lnTo>
                <a:lnTo>
                  <a:pt x="17564430" y="2420447"/>
                </a:lnTo>
                <a:lnTo>
                  <a:pt x="18187674" y="3175223"/>
                </a:lnTo>
                <a:lnTo>
                  <a:pt x="17855834" y="3577132"/>
                </a:lnTo>
                <a:lnTo>
                  <a:pt x="20591944" y="3577132"/>
                </a:lnTo>
                <a:lnTo>
                  <a:pt x="21239322" y="2793241"/>
                </a:lnTo>
                <a:lnTo>
                  <a:pt x="22196218" y="1634486"/>
                </a:lnTo>
                <a:lnTo>
                  <a:pt x="22196218" y="1500753"/>
                </a:lnTo>
                <a:lnTo>
                  <a:pt x="21587660" y="763834"/>
                </a:lnTo>
                <a:lnTo>
                  <a:pt x="22196218" y="26850"/>
                </a:lnTo>
                <a:lnTo>
                  <a:pt x="22196218" y="0"/>
                </a:lnTo>
                <a:lnTo>
                  <a:pt x="22137406" y="0"/>
                </a:lnTo>
                <a:lnTo>
                  <a:pt x="21547158" y="714792"/>
                </a:lnTo>
                <a:lnTo>
                  <a:pt x="20956846" y="0"/>
                </a:lnTo>
                <a:lnTo>
                  <a:pt x="20809852" y="0"/>
                </a:lnTo>
                <a:lnTo>
                  <a:pt x="20204852" y="732649"/>
                </a:lnTo>
                <a:lnTo>
                  <a:pt x="18958236" y="732649"/>
                </a:lnTo>
                <a:lnTo>
                  <a:pt x="19563234" y="0"/>
                </a:lnTo>
                <a:lnTo>
                  <a:pt x="19482296" y="0"/>
                </a:lnTo>
                <a:lnTo>
                  <a:pt x="18213488" y="1536402"/>
                </a:lnTo>
                <a:lnTo>
                  <a:pt x="18213164" y="1536402"/>
                </a:lnTo>
                <a:lnTo>
                  <a:pt x="18213164" y="1536791"/>
                </a:lnTo>
                <a:lnTo>
                  <a:pt x="18184244" y="1571793"/>
                </a:lnTo>
                <a:lnTo>
                  <a:pt x="17881584" y="1938311"/>
                </a:lnTo>
                <a:lnTo>
                  <a:pt x="16635032" y="1938311"/>
                </a:lnTo>
                <a:lnTo>
                  <a:pt x="17588498" y="783761"/>
                </a:lnTo>
                <a:lnTo>
                  <a:pt x="18235680" y="0"/>
                </a:lnTo>
                <a:lnTo>
                  <a:pt x="18154676" y="0"/>
                </a:lnTo>
                <a:lnTo>
                  <a:pt x="17564430" y="714792"/>
                </a:lnTo>
                <a:lnTo>
                  <a:pt x="16974182" y="0"/>
                </a:lnTo>
                <a:lnTo>
                  <a:pt x="16893180" y="0"/>
                </a:lnTo>
                <a:close/>
                <a:moveTo>
                  <a:pt x="22196218" y="3144038"/>
                </a:moveTo>
                <a:lnTo>
                  <a:pt x="21838562" y="3577132"/>
                </a:lnTo>
                <a:lnTo>
                  <a:pt x="21919566" y="3577132"/>
                </a:lnTo>
                <a:lnTo>
                  <a:pt x="22196218" y="3242057"/>
                </a:lnTo>
                <a:lnTo>
                  <a:pt x="22196218" y="3144038"/>
                </a:lnTo>
                <a:close/>
                <a:moveTo>
                  <a:pt x="19928136" y="1165678"/>
                </a:moveTo>
                <a:lnTo>
                  <a:pt x="20263534" y="759629"/>
                </a:lnTo>
                <a:lnTo>
                  <a:pt x="20883414" y="8993"/>
                </a:lnTo>
                <a:lnTo>
                  <a:pt x="21506658" y="763834"/>
                </a:lnTo>
                <a:lnTo>
                  <a:pt x="20551444" y="1920519"/>
                </a:lnTo>
                <a:lnTo>
                  <a:pt x="19928136" y="1165678"/>
                </a:lnTo>
                <a:close/>
                <a:moveTo>
                  <a:pt x="18958236" y="795084"/>
                </a:moveTo>
                <a:lnTo>
                  <a:pt x="20153352" y="795084"/>
                </a:lnTo>
                <a:lnTo>
                  <a:pt x="19555794" y="1518610"/>
                </a:lnTo>
                <a:lnTo>
                  <a:pt x="18958236" y="795084"/>
                </a:lnTo>
                <a:close/>
                <a:moveTo>
                  <a:pt x="21547158" y="812876"/>
                </a:moveTo>
                <a:lnTo>
                  <a:pt x="22170468" y="1567652"/>
                </a:lnTo>
                <a:lnTo>
                  <a:pt x="21866188" y="1936047"/>
                </a:lnTo>
                <a:lnTo>
                  <a:pt x="20617824" y="1938247"/>
                </a:lnTo>
                <a:lnTo>
                  <a:pt x="21547158" y="812876"/>
                </a:lnTo>
                <a:close/>
                <a:moveTo>
                  <a:pt x="18891984" y="812876"/>
                </a:moveTo>
                <a:lnTo>
                  <a:pt x="19489542" y="1536402"/>
                </a:lnTo>
                <a:lnTo>
                  <a:pt x="18294492" y="1536402"/>
                </a:lnTo>
                <a:lnTo>
                  <a:pt x="18891984" y="812876"/>
                </a:lnTo>
                <a:close/>
                <a:moveTo>
                  <a:pt x="19264390" y="1969496"/>
                </a:moveTo>
                <a:lnTo>
                  <a:pt x="19599724" y="1563382"/>
                </a:lnTo>
                <a:lnTo>
                  <a:pt x="19887700" y="1214720"/>
                </a:lnTo>
                <a:lnTo>
                  <a:pt x="21149002" y="2742129"/>
                </a:lnTo>
                <a:lnTo>
                  <a:pt x="19902386" y="2742129"/>
                </a:lnTo>
                <a:lnTo>
                  <a:pt x="19264390" y="1969496"/>
                </a:lnTo>
                <a:close/>
                <a:moveTo>
                  <a:pt x="17604932" y="2371405"/>
                </a:moveTo>
                <a:lnTo>
                  <a:pt x="17940266" y="1965291"/>
                </a:lnTo>
                <a:lnTo>
                  <a:pt x="18242926" y="1598837"/>
                </a:lnTo>
                <a:lnTo>
                  <a:pt x="19489542" y="1598837"/>
                </a:lnTo>
                <a:lnTo>
                  <a:pt x="18869986" y="2349084"/>
                </a:lnTo>
                <a:lnTo>
                  <a:pt x="18516150" y="2777520"/>
                </a:lnTo>
                <a:lnTo>
                  <a:pt x="18228240" y="3126181"/>
                </a:lnTo>
                <a:lnTo>
                  <a:pt x="17604932" y="2371405"/>
                </a:lnTo>
                <a:close/>
                <a:moveTo>
                  <a:pt x="20617696" y="2000681"/>
                </a:moveTo>
                <a:lnTo>
                  <a:pt x="21814560" y="1998611"/>
                </a:lnTo>
                <a:lnTo>
                  <a:pt x="21215254" y="2724272"/>
                </a:lnTo>
                <a:lnTo>
                  <a:pt x="20617696" y="2000681"/>
                </a:lnTo>
                <a:close/>
                <a:moveTo>
                  <a:pt x="16635032" y="2000746"/>
                </a:moveTo>
                <a:lnTo>
                  <a:pt x="17830084" y="2000746"/>
                </a:lnTo>
                <a:lnTo>
                  <a:pt x="17232524" y="2724272"/>
                </a:lnTo>
                <a:lnTo>
                  <a:pt x="16635032" y="2000746"/>
                </a:lnTo>
                <a:close/>
                <a:moveTo>
                  <a:pt x="18824114" y="2502679"/>
                </a:moveTo>
                <a:lnTo>
                  <a:pt x="18918122" y="2388809"/>
                </a:lnTo>
                <a:lnTo>
                  <a:pt x="18935914" y="2367264"/>
                </a:lnTo>
                <a:lnTo>
                  <a:pt x="19223888" y="2018538"/>
                </a:lnTo>
                <a:lnTo>
                  <a:pt x="19821382" y="2742129"/>
                </a:lnTo>
                <a:lnTo>
                  <a:pt x="18626396" y="2742129"/>
                </a:lnTo>
                <a:lnTo>
                  <a:pt x="18824114" y="2502679"/>
                </a:lnTo>
                <a:close/>
                <a:moveTo>
                  <a:pt x="15945472" y="2773314"/>
                </a:moveTo>
                <a:lnTo>
                  <a:pt x="16568716" y="2018538"/>
                </a:lnTo>
                <a:lnTo>
                  <a:pt x="17192022" y="2773314"/>
                </a:lnTo>
                <a:lnTo>
                  <a:pt x="17191052" y="2774543"/>
                </a:lnTo>
                <a:lnTo>
                  <a:pt x="16896414" y="3131228"/>
                </a:lnTo>
                <a:lnTo>
                  <a:pt x="16894086" y="3134139"/>
                </a:lnTo>
                <a:lnTo>
                  <a:pt x="16856690" y="3179428"/>
                </a:lnTo>
                <a:lnTo>
                  <a:pt x="16568716" y="3528090"/>
                </a:lnTo>
                <a:lnTo>
                  <a:pt x="15945472" y="2773314"/>
                </a:lnTo>
                <a:close/>
                <a:moveTo>
                  <a:pt x="18574832" y="2804564"/>
                </a:moveTo>
                <a:lnTo>
                  <a:pt x="21148938" y="2804564"/>
                </a:lnTo>
                <a:lnTo>
                  <a:pt x="20955940" y="3038320"/>
                </a:lnTo>
                <a:lnTo>
                  <a:pt x="20536758" y="3545883"/>
                </a:lnTo>
                <a:lnTo>
                  <a:pt x="17962586" y="3545883"/>
                </a:lnTo>
                <a:lnTo>
                  <a:pt x="18574832" y="2804564"/>
                </a:lnTo>
                <a:close/>
                <a:moveTo>
                  <a:pt x="15200659" y="3577132"/>
                </a:moveTo>
                <a:lnTo>
                  <a:pt x="14894569" y="3947791"/>
                </a:lnTo>
                <a:lnTo>
                  <a:pt x="13647953" y="3947791"/>
                </a:lnTo>
                <a:lnTo>
                  <a:pt x="13954108" y="3577132"/>
                </a:lnTo>
                <a:lnTo>
                  <a:pt x="11217931" y="3577132"/>
                </a:lnTo>
                <a:lnTo>
                  <a:pt x="9598972" y="5537570"/>
                </a:lnTo>
                <a:lnTo>
                  <a:pt x="9267068" y="5135726"/>
                </a:lnTo>
                <a:lnTo>
                  <a:pt x="9267068" y="5233745"/>
                </a:lnTo>
                <a:lnTo>
                  <a:pt x="9563518" y="5592694"/>
                </a:lnTo>
                <a:lnTo>
                  <a:pt x="10860276" y="7162998"/>
                </a:lnTo>
                <a:lnTo>
                  <a:pt x="9613724" y="7162998"/>
                </a:lnTo>
                <a:lnTo>
                  <a:pt x="9267068" y="6743297"/>
                </a:lnTo>
                <a:lnTo>
                  <a:pt x="9267068" y="6841381"/>
                </a:lnTo>
                <a:lnTo>
                  <a:pt x="9558471" y="7194248"/>
                </a:lnTo>
                <a:lnTo>
                  <a:pt x="9267068" y="7547050"/>
                </a:lnTo>
                <a:lnTo>
                  <a:pt x="9267068" y="7645134"/>
                </a:lnTo>
                <a:lnTo>
                  <a:pt x="9613724" y="7225433"/>
                </a:lnTo>
                <a:lnTo>
                  <a:pt x="10860276" y="7225433"/>
                </a:lnTo>
                <a:lnTo>
                  <a:pt x="9267068" y="9154686"/>
                </a:lnTo>
                <a:lnTo>
                  <a:pt x="9267068" y="9252769"/>
                </a:lnTo>
                <a:lnTo>
                  <a:pt x="9890376" y="10007481"/>
                </a:lnTo>
                <a:lnTo>
                  <a:pt x="9971379" y="10007481"/>
                </a:lnTo>
                <a:lnTo>
                  <a:pt x="10304254" y="9604407"/>
                </a:lnTo>
                <a:lnTo>
                  <a:pt x="10598828" y="9247658"/>
                </a:lnTo>
                <a:lnTo>
                  <a:pt x="10601351" y="9244617"/>
                </a:lnTo>
                <a:lnTo>
                  <a:pt x="10638617" y="9199522"/>
                </a:lnTo>
                <a:lnTo>
                  <a:pt x="10926527" y="8850860"/>
                </a:lnTo>
                <a:lnTo>
                  <a:pt x="11549835" y="9605572"/>
                </a:lnTo>
                <a:lnTo>
                  <a:pt x="11217931" y="10007481"/>
                </a:lnTo>
                <a:lnTo>
                  <a:pt x="13954043" y="10007481"/>
                </a:lnTo>
                <a:lnTo>
                  <a:pt x="14601484" y="9223590"/>
                </a:lnTo>
                <a:lnTo>
                  <a:pt x="15904970" y="7645134"/>
                </a:lnTo>
                <a:lnTo>
                  <a:pt x="15904970" y="7547050"/>
                </a:lnTo>
                <a:lnTo>
                  <a:pt x="15573066" y="7948959"/>
                </a:lnTo>
                <a:lnTo>
                  <a:pt x="14949757" y="7194248"/>
                </a:lnTo>
                <a:lnTo>
                  <a:pt x="15573066" y="6439407"/>
                </a:lnTo>
                <a:lnTo>
                  <a:pt x="15904970" y="6841316"/>
                </a:lnTo>
                <a:lnTo>
                  <a:pt x="15904970" y="6743233"/>
                </a:lnTo>
                <a:lnTo>
                  <a:pt x="14311762" y="4814044"/>
                </a:lnTo>
                <a:lnTo>
                  <a:pt x="15558314" y="4814044"/>
                </a:lnTo>
                <a:lnTo>
                  <a:pt x="15904970" y="5233680"/>
                </a:lnTo>
                <a:lnTo>
                  <a:pt x="15904970" y="5135661"/>
                </a:lnTo>
                <a:lnTo>
                  <a:pt x="15613567" y="4782794"/>
                </a:lnTo>
                <a:lnTo>
                  <a:pt x="15904970" y="4429991"/>
                </a:lnTo>
                <a:lnTo>
                  <a:pt x="15904970" y="4331844"/>
                </a:lnTo>
                <a:lnTo>
                  <a:pt x="15281662" y="3577132"/>
                </a:lnTo>
                <a:lnTo>
                  <a:pt x="15200659" y="3577132"/>
                </a:lnTo>
                <a:close/>
                <a:moveTo>
                  <a:pt x="15904970" y="9252769"/>
                </a:moveTo>
                <a:lnTo>
                  <a:pt x="15904970" y="9154686"/>
                </a:lnTo>
                <a:lnTo>
                  <a:pt x="15200659" y="10007481"/>
                </a:lnTo>
                <a:lnTo>
                  <a:pt x="15281662" y="10007481"/>
                </a:lnTo>
                <a:lnTo>
                  <a:pt x="15904970" y="9252769"/>
                </a:lnTo>
                <a:close/>
                <a:moveTo>
                  <a:pt x="9971379" y="3577132"/>
                </a:moveTo>
                <a:lnTo>
                  <a:pt x="9890376" y="3577132"/>
                </a:lnTo>
                <a:lnTo>
                  <a:pt x="9267068" y="4331908"/>
                </a:lnTo>
                <a:lnTo>
                  <a:pt x="9267068" y="4429927"/>
                </a:lnTo>
                <a:lnTo>
                  <a:pt x="9971379" y="3577132"/>
                </a:lnTo>
                <a:close/>
                <a:moveTo>
                  <a:pt x="12600738" y="3608317"/>
                </a:moveTo>
                <a:lnTo>
                  <a:pt x="13847355" y="3608317"/>
                </a:lnTo>
                <a:lnTo>
                  <a:pt x="13557633" y="3959178"/>
                </a:lnTo>
                <a:lnTo>
                  <a:pt x="12239460" y="5555362"/>
                </a:lnTo>
                <a:lnTo>
                  <a:pt x="12222897" y="5555362"/>
                </a:lnTo>
                <a:lnTo>
                  <a:pt x="10992843" y="5555427"/>
                </a:lnTo>
                <a:lnTo>
                  <a:pt x="12600738" y="3608317"/>
                </a:lnTo>
                <a:close/>
                <a:moveTo>
                  <a:pt x="11273184" y="3608317"/>
                </a:moveTo>
                <a:lnTo>
                  <a:pt x="12519735" y="3608317"/>
                </a:lnTo>
                <a:lnTo>
                  <a:pt x="11575651" y="4751609"/>
                </a:lnTo>
                <a:lnTo>
                  <a:pt x="10329034" y="4751609"/>
                </a:lnTo>
                <a:lnTo>
                  <a:pt x="11273184" y="3608317"/>
                </a:lnTo>
                <a:close/>
                <a:moveTo>
                  <a:pt x="14953251" y="3974835"/>
                </a:moveTo>
                <a:lnTo>
                  <a:pt x="15241161" y="3626174"/>
                </a:lnTo>
                <a:lnTo>
                  <a:pt x="15864469" y="4380950"/>
                </a:lnTo>
                <a:lnTo>
                  <a:pt x="15558379" y="4751609"/>
                </a:lnTo>
                <a:lnTo>
                  <a:pt x="14311762" y="4751609"/>
                </a:lnTo>
                <a:lnTo>
                  <a:pt x="14953251" y="3974835"/>
                </a:lnTo>
                <a:close/>
                <a:moveTo>
                  <a:pt x="13647953" y="4010226"/>
                </a:moveTo>
                <a:lnTo>
                  <a:pt x="14843004" y="4010226"/>
                </a:lnTo>
                <a:lnTo>
                  <a:pt x="14245511" y="4733752"/>
                </a:lnTo>
                <a:lnTo>
                  <a:pt x="13647953" y="4010226"/>
                </a:lnTo>
                <a:close/>
                <a:moveTo>
                  <a:pt x="14289441" y="6394635"/>
                </a:moveTo>
                <a:lnTo>
                  <a:pt x="13982252" y="6022617"/>
                </a:lnTo>
                <a:lnTo>
                  <a:pt x="12958393" y="4782794"/>
                </a:lnTo>
                <a:lnTo>
                  <a:pt x="13581701" y="4028018"/>
                </a:lnTo>
                <a:lnTo>
                  <a:pt x="14221378" y="4802722"/>
                </a:lnTo>
                <a:lnTo>
                  <a:pt x="15532564" y="6390430"/>
                </a:lnTo>
                <a:lnTo>
                  <a:pt x="14909256" y="7145206"/>
                </a:lnTo>
                <a:lnTo>
                  <a:pt x="14289441" y="6394635"/>
                </a:lnTo>
                <a:close/>
                <a:moveTo>
                  <a:pt x="10329034" y="4814044"/>
                </a:moveTo>
                <a:lnTo>
                  <a:pt x="11524085" y="4814044"/>
                </a:lnTo>
                <a:lnTo>
                  <a:pt x="10926527" y="5537570"/>
                </a:lnTo>
                <a:lnTo>
                  <a:pt x="10329034" y="4814044"/>
                </a:lnTo>
                <a:close/>
                <a:moveTo>
                  <a:pt x="12320398" y="5555362"/>
                </a:moveTo>
                <a:lnTo>
                  <a:pt x="12917956" y="4831836"/>
                </a:lnTo>
                <a:lnTo>
                  <a:pt x="13515450" y="5555427"/>
                </a:lnTo>
                <a:lnTo>
                  <a:pt x="12320398" y="5555362"/>
                </a:lnTo>
                <a:close/>
                <a:moveTo>
                  <a:pt x="9639409" y="5586612"/>
                </a:moveTo>
                <a:lnTo>
                  <a:pt x="10262782" y="4831836"/>
                </a:lnTo>
                <a:lnTo>
                  <a:pt x="10886090" y="5586612"/>
                </a:lnTo>
                <a:lnTo>
                  <a:pt x="10262782" y="6341388"/>
                </a:lnTo>
                <a:lnTo>
                  <a:pt x="9639409" y="5586612"/>
                </a:lnTo>
                <a:close/>
                <a:moveTo>
                  <a:pt x="10941214" y="5617862"/>
                </a:moveTo>
                <a:lnTo>
                  <a:pt x="12253953" y="5617797"/>
                </a:lnTo>
                <a:lnTo>
                  <a:pt x="13566950" y="5617862"/>
                </a:lnTo>
                <a:lnTo>
                  <a:pt x="14030258" y="6178800"/>
                </a:lnTo>
                <a:lnTo>
                  <a:pt x="14179194" y="6359181"/>
                </a:lnTo>
                <a:lnTo>
                  <a:pt x="10329034" y="6359181"/>
                </a:lnTo>
                <a:lnTo>
                  <a:pt x="10941214" y="5617862"/>
                </a:lnTo>
                <a:close/>
                <a:moveTo>
                  <a:pt x="12932643" y="6421679"/>
                </a:moveTo>
                <a:lnTo>
                  <a:pt x="14179194" y="6421679"/>
                </a:lnTo>
                <a:lnTo>
                  <a:pt x="13566950" y="7162998"/>
                </a:lnTo>
                <a:lnTo>
                  <a:pt x="12320398" y="7162998"/>
                </a:lnTo>
                <a:lnTo>
                  <a:pt x="12932643" y="6421679"/>
                </a:lnTo>
                <a:close/>
                <a:moveTo>
                  <a:pt x="10950595" y="7214110"/>
                </a:moveTo>
                <a:lnTo>
                  <a:pt x="11605023" y="6421679"/>
                </a:lnTo>
                <a:lnTo>
                  <a:pt x="12851640" y="6421679"/>
                </a:lnTo>
                <a:lnTo>
                  <a:pt x="11575651" y="7966816"/>
                </a:lnTo>
                <a:lnTo>
                  <a:pt x="11575327" y="7966816"/>
                </a:lnTo>
                <a:lnTo>
                  <a:pt x="11575327" y="7967204"/>
                </a:lnTo>
                <a:lnTo>
                  <a:pt x="11546407" y="8002206"/>
                </a:lnTo>
                <a:lnTo>
                  <a:pt x="11243745" y="8368660"/>
                </a:lnTo>
                <a:lnTo>
                  <a:pt x="9997129" y="8368660"/>
                </a:lnTo>
                <a:lnTo>
                  <a:pt x="10950595" y="7214110"/>
                </a:lnTo>
                <a:close/>
                <a:moveTo>
                  <a:pt x="10329034" y="6421679"/>
                </a:moveTo>
                <a:lnTo>
                  <a:pt x="11524085" y="6421679"/>
                </a:lnTo>
                <a:lnTo>
                  <a:pt x="10926527" y="7145206"/>
                </a:lnTo>
                <a:lnTo>
                  <a:pt x="10329034" y="6421679"/>
                </a:lnTo>
                <a:close/>
                <a:moveTo>
                  <a:pt x="13290298" y="7596092"/>
                </a:moveTo>
                <a:lnTo>
                  <a:pt x="13625632" y="7190042"/>
                </a:lnTo>
                <a:lnTo>
                  <a:pt x="14245511" y="6439407"/>
                </a:lnTo>
                <a:lnTo>
                  <a:pt x="14868819" y="7194248"/>
                </a:lnTo>
                <a:lnTo>
                  <a:pt x="13913606" y="8350868"/>
                </a:lnTo>
                <a:lnTo>
                  <a:pt x="13290298" y="7596092"/>
                </a:lnTo>
                <a:close/>
                <a:moveTo>
                  <a:pt x="12320398" y="7225433"/>
                </a:moveTo>
                <a:lnTo>
                  <a:pt x="13515450" y="7225433"/>
                </a:lnTo>
                <a:lnTo>
                  <a:pt x="12917956" y="7948959"/>
                </a:lnTo>
                <a:lnTo>
                  <a:pt x="12320398" y="7225433"/>
                </a:lnTo>
                <a:close/>
                <a:moveTo>
                  <a:pt x="14909256" y="7243225"/>
                </a:moveTo>
                <a:lnTo>
                  <a:pt x="15532564" y="7998001"/>
                </a:lnTo>
                <a:lnTo>
                  <a:pt x="15228350" y="8366396"/>
                </a:lnTo>
                <a:lnTo>
                  <a:pt x="13979923" y="8368596"/>
                </a:lnTo>
                <a:lnTo>
                  <a:pt x="14909256" y="7243225"/>
                </a:lnTo>
                <a:close/>
                <a:moveTo>
                  <a:pt x="12254147" y="7243225"/>
                </a:moveTo>
                <a:lnTo>
                  <a:pt x="12851640" y="7966816"/>
                </a:lnTo>
                <a:lnTo>
                  <a:pt x="11656588" y="7966816"/>
                </a:lnTo>
                <a:lnTo>
                  <a:pt x="12254147" y="7243225"/>
                </a:lnTo>
                <a:close/>
                <a:moveTo>
                  <a:pt x="12626553" y="8399909"/>
                </a:moveTo>
                <a:lnTo>
                  <a:pt x="12961886" y="7993796"/>
                </a:lnTo>
                <a:lnTo>
                  <a:pt x="13249796" y="7645134"/>
                </a:lnTo>
                <a:lnTo>
                  <a:pt x="14511100" y="9172478"/>
                </a:lnTo>
                <a:lnTo>
                  <a:pt x="13264483" y="9172478"/>
                </a:lnTo>
                <a:lnTo>
                  <a:pt x="12626553" y="8399909"/>
                </a:lnTo>
                <a:close/>
                <a:moveTo>
                  <a:pt x="10967029" y="8801818"/>
                </a:moveTo>
                <a:lnTo>
                  <a:pt x="11302362" y="8395705"/>
                </a:lnTo>
                <a:lnTo>
                  <a:pt x="11605023" y="8029251"/>
                </a:lnTo>
                <a:lnTo>
                  <a:pt x="12851640" y="8029251"/>
                </a:lnTo>
                <a:lnTo>
                  <a:pt x="12232084" y="8779433"/>
                </a:lnTo>
                <a:lnTo>
                  <a:pt x="11878311" y="9207933"/>
                </a:lnTo>
                <a:lnTo>
                  <a:pt x="11590337" y="9556595"/>
                </a:lnTo>
                <a:lnTo>
                  <a:pt x="10967029" y="8801818"/>
                </a:lnTo>
                <a:close/>
                <a:moveTo>
                  <a:pt x="13979793" y="8431030"/>
                </a:moveTo>
                <a:lnTo>
                  <a:pt x="15176656" y="8428960"/>
                </a:lnTo>
                <a:lnTo>
                  <a:pt x="14577351" y="9154686"/>
                </a:lnTo>
                <a:lnTo>
                  <a:pt x="13979793" y="8431030"/>
                </a:lnTo>
                <a:close/>
                <a:moveTo>
                  <a:pt x="9997129" y="8431095"/>
                </a:moveTo>
                <a:lnTo>
                  <a:pt x="11192181" y="8431095"/>
                </a:lnTo>
                <a:lnTo>
                  <a:pt x="10594687" y="9154686"/>
                </a:lnTo>
                <a:lnTo>
                  <a:pt x="9997129" y="8431095"/>
                </a:lnTo>
                <a:close/>
                <a:moveTo>
                  <a:pt x="12186213" y="8933028"/>
                </a:moveTo>
                <a:lnTo>
                  <a:pt x="12280220" y="8819223"/>
                </a:lnTo>
                <a:lnTo>
                  <a:pt x="12298077" y="8797613"/>
                </a:lnTo>
                <a:lnTo>
                  <a:pt x="12585986" y="8448952"/>
                </a:lnTo>
                <a:lnTo>
                  <a:pt x="13183545" y="9172478"/>
                </a:lnTo>
                <a:lnTo>
                  <a:pt x="11988493" y="9172478"/>
                </a:lnTo>
                <a:lnTo>
                  <a:pt x="12186213" y="8933028"/>
                </a:lnTo>
                <a:close/>
                <a:moveTo>
                  <a:pt x="9307569" y="9203728"/>
                </a:moveTo>
                <a:lnTo>
                  <a:pt x="9930877" y="8448952"/>
                </a:lnTo>
                <a:lnTo>
                  <a:pt x="10554186" y="9203728"/>
                </a:lnTo>
                <a:lnTo>
                  <a:pt x="10553215" y="9204892"/>
                </a:lnTo>
                <a:lnTo>
                  <a:pt x="10258512" y="9561641"/>
                </a:lnTo>
                <a:lnTo>
                  <a:pt x="10256248" y="9564488"/>
                </a:lnTo>
                <a:lnTo>
                  <a:pt x="10218787" y="9609777"/>
                </a:lnTo>
                <a:lnTo>
                  <a:pt x="9930877" y="9958439"/>
                </a:lnTo>
                <a:lnTo>
                  <a:pt x="9307569" y="9203728"/>
                </a:lnTo>
                <a:close/>
                <a:moveTo>
                  <a:pt x="11936928" y="9234912"/>
                </a:moveTo>
                <a:lnTo>
                  <a:pt x="14511100" y="9234912"/>
                </a:lnTo>
                <a:lnTo>
                  <a:pt x="14318039" y="9468669"/>
                </a:lnTo>
                <a:lnTo>
                  <a:pt x="13898855" y="9976296"/>
                </a:lnTo>
                <a:lnTo>
                  <a:pt x="11324684" y="9976296"/>
                </a:lnTo>
                <a:lnTo>
                  <a:pt x="11936928" y="9234912"/>
                </a:lnTo>
                <a:close/>
                <a:moveTo>
                  <a:pt x="21838562" y="3577132"/>
                </a:moveTo>
                <a:lnTo>
                  <a:pt x="21532408" y="3947791"/>
                </a:lnTo>
                <a:lnTo>
                  <a:pt x="20285856" y="3947791"/>
                </a:lnTo>
                <a:lnTo>
                  <a:pt x="20591944" y="3577132"/>
                </a:lnTo>
                <a:lnTo>
                  <a:pt x="17855834" y="3577132"/>
                </a:lnTo>
                <a:lnTo>
                  <a:pt x="16236810" y="5537570"/>
                </a:lnTo>
                <a:lnTo>
                  <a:pt x="15904970" y="5135726"/>
                </a:lnTo>
                <a:lnTo>
                  <a:pt x="15904970" y="5233745"/>
                </a:lnTo>
                <a:lnTo>
                  <a:pt x="16201356" y="5592694"/>
                </a:lnTo>
                <a:lnTo>
                  <a:pt x="17498178" y="7162998"/>
                </a:lnTo>
                <a:lnTo>
                  <a:pt x="16251562" y="7162998"/>
                </a:lnTo>
                <a:lnTo>
                  <a:pt x="15904970" y="6743297"/>
                </a:lnTo>
                <a:lnTo>
                  <a:pt x="15904970" y="6841381"/>
                </a:lnTo>
                <a:lnTo>
                  <a:pt x="16196374" y="7194248"/>
                </a:lnTo>
                <a:lnTo>
                  <a:pt x="15904970" y="7547050"/>
                </a:lnTo>
                <a:lnTo>
                  <a:pt x="15904970" y="7645134"/>
                </a:lnTo>
                <a:lnTo>
                  <a:pt x="16251562" y="7225433"/>
                </a:lnTo>
                <a:lnTo>
                  <a:pt x="17498114" y="7225433"/>
                </a:lnTo>
                <a:lnTo>
                  <a:pt x="15904970" y="9154686"/>
                </a:lnTo>
                <a:lnTo>
                  <a:pt x="15904970" y="9252769"/>
                </a:lnTo>
                <a:lnTo>
                  <a:pt x="16528214" y="10007481"/>
                </a:lnTo>
                <a:lnTo>
                  <a:pt x="16609217" y="10007481"/>
                </a:lnTo>
                <a:lnTo>
                  <a:pt x="16942092" y="9604407"/>
                </a:lnTo>
                <a:lnTo>
                  <a:pt x="17236730" y="9247658"/>
                </a:lnTo>
                <a:lnTo>
                  <a:pt x="17239188" y="9244617"/>
                </a:lnTo>
                <a:lnTo>
                  <a:pt x="17276520" y="9199522"/>
                </a:lnTo>
                <a:lnTo>
                  <a:pt x="17564430" y="8850860"/>
                </a:lnTo>
                <a:lnTo>
                  <a:pt x="18187674" y="9605572"/>
                </a:lnTo>
                <a:lnTo>
                  <a:pt x="17855834" y="10007481"/>
                </a:lnTo>
                <a:lnTo>
                  <a:pt x="20591944" y="10007481"/>
                </a:lnTo>
                <a:lnTo>
                  <a:pt x="21239322" y="9223590"/>
                </a:lnTo>
                <a:lnTo>
                  <a:pt x="22196218" y="8064835"/>
                </a:lnTo>
                <a:lnTo>
                  <a:pt x="22196218" y="7931102"/>
                </a:lnTo>
                <a:lnTo>
                  <a:pt x="21587660" y="7194248"/>
                </a:lnTo>
                <a:lnTo>
                  <a:pt x="22196218" y="6457264"/>
                </a:lnTo>
                <a:lnTo>
                  <a:pt x="22196218" y="6323532"/>
                </a:lnTo>
                <a:lnTo>
                  <a:pt x="20949664" y="4814044"/>
                </a:lnTo>
                <a:lnTo>
                  <a:pt x="22196218" y="4814044"/>
                </a:lnTo>
                <a:lnTo>
                  <a:pt x="22196218" y="4814109"/>
                </a:lnTo>
                <a:lnTo>
                  <a:pt x="22196218" y="4751609"/>
                </a:lnTo>
                <a:lnTo>
                  <a:pt x="20949664" y="4751609"/>
                </a:lnTo>
                <a:lnTo>
                  <a:pt x="21591090" y="3974835"/>
                </a:lnTo>
                <a:lnTo>
                  <a:pt x="21879064" y="3626174"/>
                </a:lnTo>
                <a:lnTo>
                  <a:pt x="22196218" y="4010226"/>
                </a:lnTo>
                <a:lnTo>
                  <a:pt x="22196218" y="3912142"/>
                </a:lnTo>
                <a:lnTo>
                  <a:pt x="21919566" y="3577132"/>
                </a:lnTo>
                <a:lnTo>
                  <a:pt x="21838562" y="3577132"/>
                </a:lnTo>
                <a:close/>
                <a:moveTo>
                  <a:pt x="22196218" y="9574387"/>
                </a:moveTo>
                <a:lnTo>
                  <a:pt x="21838562" y="10007481"/>
                </a:lnTo>
                <a:lnTo>
                  <a:pt x="21919566" y="10007481"/>
                </a:lnTo>
                <a:lnTo>
                  <a:pt x="22196218" y="9672470"/>
                </a:lnTo>
                <a:lnTo>
                  <a:pt x="22196218" y="9574387"/>
                </a:lnTo>
                <a:close/>
                <a:moveTo>
                  <a:pt x="16609217" y="3577132"/>
                </a:moveTo>
                <a:lnTo>
                  <a:pt x="16528214" y="3577132"/>
                </a:lnTo>
                <a:lnTo>
                  <a:pt x="15904970" y="4331908"/>
                </a:lnTo>
                <a:lnTo>
                  <a:pt x="15904970" y="4429927"/>
                </a:lnTo>
                <a:lnTo>
                  <a:pt x="16609217" y="3577132"/>
                </a:lnTo>
                <a:close/>
                <a:moveTo>
                  <a:pt x="19238640" y="3608317"/>
                </a:moveTo>
                <a:lnTo>
                  <a:pt x="20485192" y="3608317"/>
                </a:lnTo>
                <a:lnTo>
                  <a:pt x="20195472" y="3959178"/>
                </a:lnTo>
                <a:lnTo>
                  <a:pt x="18877298" y="5555362"/>
                </a:lnTo>
                <a:lnTo>
                  <a:pt x="18860800" y="5555362"/>
                </a:lnTo>
                <a:lnTo>
                  <a:pt x="17630746" y="5555427"/>
                </a:lnTo>
                <a:lnTo>
                  <a:pt x="19238640" y="3608317"/>
                </a:lnTo>
                <a:close/>
                <a:moveTo>
                  <a:pt x="17911022" y="3608317"/>
                </a:moveTo>
                <a:lnTo>
                  <a:pt x="19157638" y="3608317"/>
                </a:lnTo>
                <a:lnTo>
                  <a:pt x="18213488" y="4751609"/>
                </a:lnTo>
                <a:lnTo>
                  <a:pt x="16966938" y="4751609"/>
                </a:lnTo>
                <a:lnTo>
                  <a:pt x="17911022" y="3608317"/>
                </a:lnTo>
                <a:close/>
                <a:moveTo>
                  <a:pt x="20285856" y="4010226"/>
                </a:moveTo>
                <a:lnTo>
                  <a:pt x="21480908" y="4010226"/>
                </a:lnTo>
                <a:lnTo>
                  <a:pt x="20883414" y="4733752"/>
                </a:lnTo>
                <a:lnTo>
                  <a:pt x="20285856" y="4010226"/>
                </a:lnTo>
                <a:close/>
                <a:moveTo>
                  <a:pt x="20927280" y="6394635"/>
                </a:moveTo>
                <a:lnTo>
                  <a:pt x="20620154" y="6022617"/>
                </a:lnTo>
                <a:lnTo>
                  <a:pt x="19596296" y="4782794"/>
                </a:lnTo>
                <a:lnTo>
                  <a:pt x="20219604" y="4028018"/>
                </a:lnTo>
                <a:lnTo>
                  <a:pt x="20859280" y="4802722"/>
                </a:lnTo>
                <a:lnTo>
                  <a:pt x="22170468" y="6390430"/>
                </a:lnTo>
                <a:lnTo>
                  <a:pt x="21547158" y="7145206"/>
                </a:lnTo>
                <a:lnTo>
                  <a:pt x="20927280" y="6394635"/>
                </a:lnTo>
                <a:close/>
                <a:moveTo>
                  <a:pt x="16966938" y="4814044"/>
                </a:moveTo>
                <a:lnTo>
                  <a:pt x="18161924" y="4814044"/>
                </a:lnTo>
                <a:lnTo>
                  <a:pt x="17564430" y="5537570"/>
                </a:lnTo>
                <a:lnTo>
                  <a:pt x="16966938" y="4814044"/>
                </a:lnTo>
                <a:close/>
                <a:moveTo>
                  <a:pt x="18958236" y="5555362"/>
                </a:moveTo>
                <a:lnTo>
                  <a:pt x="19555794" y="4831836"/>
                </a:lnTo>
                <a:lnTo>
                  <a:pt x="20153352" y="5555427"/>
                </a:lnTo>
                <a:lnTo>
                  <a:pt x="18958236" y="5555362"/>
                </a:lnTo>
                <a:close/>
                <a:moveTo>
                  <a:pt x="16277312" y="5586612"/>
                </a:moveTo>
                <a:lnTo>
                  <a:pt x="16900620" y="4831836"/>
                </a:lnTo>
                <a:lnTo>
                  <a:pt x="17523928" y="5586612"/>
                </a:lnTo>
                <a:lnTo>
                  <a:pt x="16900620" y="6341388"/>
                </a:lnTo>
                <a:lnTo>
                  <a:pt x="16277312" y="5586612"/>
                </a:lnTo>
                <a:close/>
                <a:moveTo>
                  <a:pt x="17579116" y="5617862"/>
                </a:moveTo>
                <a:lnTo>
                  <a:pt x="18891856" y="5617797"/>
                </a:lnTo>
                <a:lnTo>
                  <a:pt x="20204852" y="5617862"/>
                </a:lnTo>
                <a:lnTo>
                  <a:pt x="20668096" y="6178800"/>
                </a:lnTo>
                <a:lnTo>
                  <a:pt x="20817096" y="6359181"/>
                </a:lnTo>
                <a:lnTo>
                  <a:pt x="16966938" y="6359181"/>
                </a:lnTo>
                <a:lnTo>
                  <a:pt x="17579116" y="5617862"/>
                </a:lnTo>
                <a:close/>
                <a:moveTo>
                  <a:pt x="19570480" y="6421679"/>
                </a:moveTo>
                <a:lnTo>
                  <a:pt x="20817096" y="6421679"/>
                </a:lnTo>
                <a:lnTo>
                  <a:pt x="20204852" y="7162998"/>
                </a:lnTo>
                <a:lnTo>
                  <a:pt x="18958236" y="7162998"/>
                </a:lnTo>
                <a:lnTo>
                  <a:pt x="19570480" y="6421679"/>
                </a:lnTo>
                <a:close/>
                <a:moveTo>
                  <a:pt x="17588498" y="7214110"/>
                </a:moveTo>
                <a:lnTo>
                  <a:pt x="18242926" y="6421679"/>
                </a:lnTo>
                <a:lnTo>
                  <a:pt x="19489542" y="6421679"/>
                </a:lnTo>
                <a:lnTo>
                  <a:pt x="18213488" y="7966816"/>
                </a:lnTo>
                <a:lnTo>
                  <a:pt x="18213164" y="7966816"/>
                </a:lnTo>
                <a:lnTo>
                  <a:pt x="18213164" y="7967204"/>
                </a:lnTo>
                <a:lnTo>
                  <a:pt x="18184244" y="8002206"/>
                </a:lnTo>
                <a:lnTo>
                  <a:pt x="17881584" y="8368660"/>
                </a:lnTo>
                <a:lnTo>
                  <a:pt x="16635032" y="8368660"/>
                </a:lnTo>
                <a:lnTo>
                  <a:pt x="17588498" y="7214110"/>
                </a:lnTo>
                <a:close/>
                <a:moveTo>
                  <a:pt x="16966938" y="6421679"/>
                </a:moveTo>
                <a:lnTo>
                  <a:pt x="18161924" y="6421679"/>
                </a:lnTo>
                <a:lnTo>
                  <a:pt x="17564430" y="7145206"/>
                </a:lnTo>
                <a:lnTo>
                  <a:pt x="16966938" y="6421679"/>
                </a:lnTo>
                <a:close/>
                <a:moveTo>
                  <a:pt x="19928136" y="7596092"/>
                </a:moveTo>
                <a:lnTo>
                  <a:pt x="20263534" y="7190042"/>
                </a:lnTo>
                <a:lnTo>
                  <a:pt x="20883414" y="6439407"/>
                </a:lnTo>
                <a:lnTo>
                  <a:pt x="21506658" y="7194248"/>
                </a:lnTo>
                <a:lnTo>
                  <a:pt x="20551444" y="8350868"/>
                </a:lnTo>
                <a:lnTo>
                  <a:pt x="19928136" y="7596092"/>
                </a:lnTo>
                <a:close/>
                <a:moveTo>
                  <a:pt x="18958236" y="7225433"/>
                </a:moveTo>
                <a:lnTo>
                  <a:pt x="20153352" y="7225433"/>
                </a:lnTo>
                <a:lnTo>
                  <a:pt x="19555794" y="7948959"/>
                </a:lnTo>
                <a:lnTo>
                  <a:pt x="18958236" y="7225433"/>
                </a:lnTo>
                <a:close/>
                <a:moveTo>
                  <a:pt x="21547158" y="7243225"/>
                </a:moveTo>
                <a:lnTo>
                  <a:pt x="22170468" y="7998001"/>
                </a:lnTo>
                <a:lnTo>
                  <a:pt x="21866188" y="8366396"/>
                </a:lnTo>
                <a:lnTo>
                  <a:pt x="20617824" y="8368596"/>
                </a:lnTo>
                <a:lnTo>
                  <a:pt x="21547158" y="7243225"/>
                </a:lnTo>
                <a:close/>
                <a:moveTo>
                  <a:pt x="18891984" y="7243225"/>
                </a:moveTo>
                <a:lnTo>
                  <a:pt x="19489542" y="7966816"/>
                </a:lnTo>
                <a:lnTo>
                  <a:pt x="18294492" y="7966816"/>
                </a:lnTo>
                <a:lnTo>
                  <a:pt x="18891984" y="7243225"/>
                </a:lnTo>
                <a:close/>
                <a:moveTo>
                  <a:pt x="19264390" y="8399909"/>
                </a:moveTo>
                <a:lnTo>
                  <a:pt x="19599724" y="7993796"/>
                </a:lnTo>
                <a:lnTo>
                  <a:pt x="19887700" y="7645134"/>
                </a:lnTo>
                <a:lnTo>
                  <a:pt x="21149002" y="9172478"/>
                </a:lnTo>
                <a:lnTo>
                  <a:pt x="19902386" y="9172478"/>
                </a:lnTo>
                <a:lnTo>
                  <a:pt x="19264390" y="8399909"/>
                </a:lnTo>
                <a:close/>
                <a:moveTo>
                  <a:pt x="17604932" y="8801818"/>
                </a:moveTo>
                <a:lnTo>
                  <a:pt x="17940266" y="8395705"/>
                </a:lnTo>
                <a:lnTo>
                  <a:pt x="18242926" y="8029251"/>
                </a:lnTo>
                <a:lnTo>
                  <a:pt x="19489542" y="8029251"/>
                </a:lnTo>
                <a:lnTo>
                  <a:pt x="18869986" y="8779433"/>
                </a:lnTo>
                <a:lnTo>
                  <a:pt x="18516150" y="9207933"/>
                </a:lnTo>
                <a:lnTo>
                  <a:pt x="18228240" y="9556595"/>
                </a:lnTo>
                <a:lnTo>
                  <a:pt x="17604932" y="8801818"/>
                </a:lnTo>
                <a:close/>
                <a:moveTo>
                  <a:pt x="20617696" y="8431030"/>
                </a:moveTo>
                <a:lnTo>
                  <a:pt x="21814560" y="8428960"/>
                </a:lnTo>
                <a:lnTo>
                  <a:pt x="21215254" y="9154686"/>
                </a:lnTo>
                <a:lnTo>
                  <a:pt x="20617696" y="8431030"/>
                </a:lnTo>
                <a:close/>
                <a:moveTo>
                  <a:pt x="16635032" y="8431095"/>
                </a:moveTo>
                <a:lnTo>
                  <a:pt x="17830084" y="8431095"/>
                </a:lnTo>
                <a:lnTo>
                  <a:pt x="17232524" y="9154686"/>
                </a:lnTo>
                <a:lnTo>
                  <a:pt x="16635032" y="8431095"/>
                </a:lnTo>
                <a:close/>
                <a:moveTo>
                  <a:pt x="18824114" y="8933028"/>
                </a:moveTo>
                <a:lnTo>
                  <a:pt x="18918122" y="8819223"/>
                </a:lnTo>
                <a:lnTo>
                  <a:pt x="18935914" y="8797613"/>
                </a:lnTo>
                <a:lnTo>
                  <a:pt x="19223888" y="8448952"/>
                </a:lnTo>
                <a:lnTo>
                  <a:pt x="19821382" y="9172478"/>
                </a:lnTo>
                <a:lnTo>
                  <a:pt x="18626396" y="9172478"/>
                </a:lnTo>
                <a:lnTo>
                  <a:pt x="18824114" y="8933028"/>
                </a:lnTo>
                <a:close/>
                <a:moveTo>
                  <a:pt x="15945472" y="9203728"/>
                </a:moveTo>
                <a:lnTo>
                  <a:pt x="16568716" y="8448952"/>
                </a:lnTo>
                <a:lnTo>
                  <a:pt x="17192022" y="9203728"/>
                </a:lnTo>
                <a:lnTo>
                  <a:pt x="17191052" y="9204892"/>
                </a:lnTo>
                <a:lnTo>
                  <a:pt x="16896414" y="9561641"/>
                </a:lnTo>
                <a:lnTo>
                  <a:pt x="16894086" y="9564488"/>
                </a:lnTo>
                <a:lnTo>
                  <a:pt x="16856690" y="9609777"/>
                </a:lnTo>
                <a:lnTo>
                  <a:pt x="16568716" y="9958439"/>
                </a:lnTo>
                <a:lnTo>
                  <a:pt x="15945472" y="9203728"/>
                </a:lnTo>
                <a:close/>
                <a:moveTo>
                  <a:pt x="18574832" y="9234912"/>
                </a:moveTo>
                <a:lnTo>
                  <a:pt x="21148938" y="9234912"/>
                </a:lnTo>
                <a:lnTo>
                  <a:pt x="20955940" y="9468669"/>
                </a:lnTo>
                <a:lnTo>
                  <a:pt x="20536758" y="9976296"/>
                </a:lnTo>
                <a:lnTo>
                  <a:pt x="17962586" y="9976296"/>
                </a:lnTo>
                <a:lnTo>
                  <a:pt x="18574832" y="9234912"/>
                </a:lnTo>
                <a:close/>
                <a:moveTo>
                  <a:pt x="15200659" y="10007481"/>
                </a:moveTo>
                <a:lnTo>
                  <a:pt x="14894569" y="10378140"/>
                </a:lnTo>
                <a:lnTo>
                  <a:pt x="13647953" y="10378140"/>
                </a:lnTo>
                <a:lnTo>
                  <a:pt x="13954108" y="10007481"/>
                </a:lnTo>
                <a:lnTo>
                  <a:pt x="11217931" y="10007481"/>
                </a:lnTo>
                <a:lnTo>
                  <a:pt x="9598972" y="11967919"/>
                </a:lnTo>
                <a:lnTo>
                  <a:pt x="9267068" y="11566074"/>
                </a:lnTo>
                <a:lnTo>
                  <a:pt x="9267068" y="11664158"/>
                </a:lnTo>
                <a:lnTo>
                  <a:pt x="9563518" y="12023107"/>
                </a:lnTo>
                <a:lnTo>
                  <a:pt x="10196466" y="12789529"/>
                </a:lnTo>
                <a:lnTo>
                  <a:pt x="10329034" y="12789529"/>
                </a:lnTo>
                <a:lnTo>
                  <a:pt x="10941214" y="12048210"/>
                </a:lnTo>
                <a:lnTo>
                  <a:pt x="12253953" y="12048210"/>
                </a:lnTo>
                <a:lnTo>
                  <a:pt x="13566950" y="12048210"/>
                </a:lnTo>
                <a:lnTo>
                  <a:pt x="14030258" y="12609149"/>
                </a:lnTo>
                <a:lnTo>
                  <a:pt x="14179194" y="12789529"/>
                </a:lnTo>
                <a:lnTo>
                  <a:pt x="14260197" y="12789529"/>
                </a:lnTo>
                <a:lnTo>
                  <a:pt x="13982252" y="12453031"/>
                </a:lnTo>
                <a:lnTo>
                  <a:pt x="12958393" y="11213208"/>
                </a:lnTo>
                <a:lnTo>
                  <a:pt x="13581701" y="10458431"/>
                </a:lnTo>
                <a:lnTo>
                  <a:pt x="14221378" y="11233070"/>
                </a:lnTo>
                <a:lnTo>
                  <a:pt x="15506814" y="12789529"/>
                </a:lnTo>
                <a:lnTo>
                  <a:pt x="15587752" y="12789529"/>
                </a:lnTo>
                <a:lnTo>
                  <a:pt x="14311762" y="11244457"/>
                </a:lnTo>
                <a:lnTo>
                  <a:pt x="15558314" y="11244457"/>
                </a:lnTo>
                <a:lnTo>
                  <a:pt x="15904970" y="11664093"/>
                </a:lnTo>
                <a:lnTo>
                  <a:pt x="15904970" y="11566010"/>
                </a:lnTo>
                <a:lnTo>
                  <a:pt x="15613567" y="11213208"/>
                </a:lnTo>
                <a:lnTo>
                  <a:pt x="15904970" y="10860340"/>
                </a:lnTo>
                <a:lnTo>
                  <a:pt x="15904970" y="10762257"/>
                </a:lnTo>
                <a:lnTo>
                  <a:pt x="15281662" y="10007481"/>
                </a:lnTo>
                <a:lnTo>
                  <a:pt x="15200659" y="10007481"/>
                </a:lnTo>
                <a:close/>
                <a:moveTo>
                  <a:pt x="9971379" y="10007481"/>
                </a:moveTo>
                <a:lnTo>
                  <a:pt x="9890376" y="10007481"/>
                </a:lnTo>
                <a:lnTo>
                  <a:pt x="9267068" y="10762257"/>
                </a:lnTo>
                <a:lnTo>
                  <a:pt x="9267068" y="10860340"/>
                </a:lnTo>
                <a:lnTo>
                  <a:pt x="9971379" y="10007481"/>
                </a:lnTo>
                <a:close/>
                <a:moveTo>
                  <a:pt x="12600738" y="10038730"/>
                </a:moveTo>
                <a:lnTo>
                  <a:pt x="13847355" y="10038730"/>
                </a:lnTo>
                <a:lnTo>
                  <a:pt x="13557633" y="10389527"/>
                </a:lnTo>
                <a:lnTo>
                  <a:pt x="12239460" y="11985712"/>
                </a:lnTo>
                <a:lnTo>
                  <a:pt x="12222897" y="11985712"/>
                </a:lnTo>
                <a:lnTo>
                  <a:pt x="10992843" y="11985776"/>
                </a:lnTo>
                <a:lnTo>
                  <a:pt x="12600738" y="10038730"/>
                </a:lnTo>
                <a:close/>
                <a:moveTo>
                  <a:pt x="11273184" y="10038730"/>
                </a:moveTo>
                <a:lnTo>
                  <a:pt x="12519735" y="10038730"/>
                </a:lnTo>
                <a:lnTo>
                  <a:pt x="11575651" y="11181958"/>
                </a:lnTo>
                <a:lnTo>
                  <a:pt x="10329034" y="11181958"/>
                </a:lnTo>
                <a:lnTo>
                  <a:pt x="11273184" y="10038730"/>
                </a:lnTo>
                <a:close/>
                <a:moveTo>
                  <a:pt x="14953251" y="10405184"/>
                </a:moveTo>
                <a:lnTo>
                  <a:pt x="15241161" y="10056522"/>
                </a:lnTo>
                <a:lnTo>
                  <a:pt x="15864469" y="10811299"/>
                </a:lnTo>
                <a:lnTo>
                  <a:pt x="15558379" y="11181958"/>
                </a:lnTo>
                <a:lnTo>
                  <a:pt x="14311762" y="11181958"/>
                </a:lnTo>
                <a:lnTo>
                  <a:pt x="14953251" y="10405184"/>
                </a:lnTo>
                <a:close/>
                <a:moveTo>
                  <a:pt x="13647953" y="10440639"/>
                </a:moveTo>
                <a:lnTo>
                  <a:pt x="14843004" y="10440639"/>
                </a:lnTo>
                <a:lnTo>
                  <a:pt x="14245511" y="11164166"/>
                </a:lnTo>
                <a:lnTo>
                  <a:pt x="13647953" y="10440639"/>
                </a:lnTo>
                <a:close/>
                <a:moveTo>
                  <a:pt x="10329034" y="11244457"/>
                </a:moveTo>
                <a:lnTo>
                  <a:pt x="11524085" y="11244457"/>
                </a:lnTo>
                <a:lnTo>
                  <a:pt x="10926527" y="11967984"/>
                </a:lnTo>
                <a:lnTo>
                  <a:pt x="10329034" y="11244457"/>
                </a:lnTo>
                <a:close/>
                <a:moveTo>
                  <a:pt x="12320398" y="11985712"/>
                </a:moveTo>
                <a:lnTo>
                  <a:pt x="12917956" y="11262184"/>
                </a:lnTo>
                <a:lnTo>
                  <a:pt x="13515450" y="11985776"/>
                </a:lnTo>
                <a:lnTo>
                  <a:pt x="12320398" y="11985712"/>
                </a:lnTo>
                <a:close/>
                <a:moveTo>
                  <a:pt x="9639409" y="12016961"/>
                </a:moveTo>
                <a:lnTo>
                  <a:pt x="10262782" y="11262184"/>
                </a:lnTo>
                <a:lnTo>
                  <a:pt x="10886090" y="12016961"/>
                </a:lnTo>
                <a:lnTo>
                  <a:pt x="10262782" y="12771737"/>
                </a:lnTo>
                <a:lnTo>
                  <a:pt x="9639409" y="12016961"/>
                </a:lnTo>
                <a:close/>
                <a:moveTo>
                  <a:pt x="21838562" y="10007481"/>
                </a:moveTo>
                <a:lnTo>
                  <a:pt x="21532408" y="10378140"/>
                </a:lnTo>
                <a:lnTo>
                  <a:pt x="20285856" y="10378140"/>
                </a:lnTo>
                <a:lnTo>
                  <a:pt x="20591944" y="10007481"/>
                </a:lnTo>
                <a:lnTo>
                  <a:pt x="17855834" y="10007481"/>
                </a:lnTo>
                <a:lnTo>
                  <a:pt x="16236810" y="11967919"/>
                </a:lnTo>
                <a:lnTo>
                  <a:pt x="15904970" y="11566074"/>
                </a:lnTo>
                <a:lnTo>
                  <a:pt x="15904970" y="11664158"/>
                </a:lnTo>
                <a:lnTo>
                  <a:pt x="16201356" y="12023107"/>
                </a:lnTo>
                <a:lnTo>
                  <a:pt x="16834304" y="12789529"/>
                </a:lnTo>
                <a:lnTo>
                  <a:pt x="16966938" y="12789529"/>
                </a:lnTo>
                <a:lnTo>
                  <a:pt x="17579116" y="12048210"/>
                </a:lnTo>
                <a:lnTo>
                  <a:pt x="18891856" y="12048210"/>
                </a:lnTo>
                <a:lnTo>
                  <a:pt x="20204852" y="12048210"/>
                </a:lnTo>
                <a:lnTo>
                  <a:pt x="20668096" y="12609149"/>
                </a:lnTo>
                <a:lnTo>
                  <a:pt x="20817096" y="12789529"/>
                </a:lnTo>
                <a:lnTo>
                  <a:pt x="20898036" y="12789529"/>
                </a:lnTo>
                <a:lnTo>
                  <a:pt x="20620154" y="12453031"/>
                </a:lnTo>
                <a:lnTo>
                  <a:pt x="19596296" y="11213208"/>
                </a:lnTo>
                <a:lnTo>
                  <a:pt x="20219604" y="10458431"/>
                </a:lnTo>
                <a:lnTo>
                  <a:pt x="20859280" y="11233070"/>
                </a:lnTo>
                <a:lnTo>
                  <a:pt x="22144652" y="12789529"/>
                </a:lnTo>
                <a:lnTo>
                  <a:pt x="22196218" y="12789529"/>
                </a:lnTo>
                <a:lnTo>
                  <a:pt x="22196218" y="12753945"/>
                </a:lnTo>
                <a:lnTo>
                  <a:pt x="20949664" y="11244457"/>
                </a:lnTo>
                <a:lnTo>
                  <a:pt x="22196218" y="11244457"/>
                </a:lnTo>
                <a:lnTo>
                  <a:pt x="22196218" y="11244457"/>
                </a:lnTo>
                <a:lnTo>
                  <a:pt x="22196218" y="11181958"/>
                </a:lnTo>
                <a:lnTo>
                  <a:pt x="20949664" y="11181958"/>
                </a:lnTo>
                <a:lnTo>
                  <a:pt x="21591090" y="10405184"/>
                </a:lnTo>
                <a:lnTo>
                  <a:pt x="21879064" y="10056522"/>
                </a:lnTo>
                <a:lnTo>
                  <a:pt x="22196218" y="10440574"/>
                </a:lnTo>
                <a:lnTo>
                  <a:pt x="22196218" y="10342556"/>
                </a:lnTo>
                <a:lnTo>
                  <a:pt x="21919566" y="10007481"/>
                </a:lnTo>
                <a:lnTo>
                  <a:pt x="21838562" y="10007481"/>
                </a:lnTo>
                <a:close/>
                <a:moveTo>
                  <a:pt x="16609217" y="10007481"/>
                </a:moveTo>
                <a:lnTo>
                  <a:pt x="16528214" y="10007481"/>
                </a:lnTo>
                <a:lnTo>
                  <a:pt x="15904970" y="10762257"/>
                </a:lnTo>
                <a:lnTo>
                  <a:pt x="15904970" y="10860340"/>
                </a:lnTo>
                <a:lnTo>
                  <a:pt x="16609217" y="10007481"/>
                </a:lnTo>
                <a:close/>
                <a:moveTo>
                  <a:pt x="19238640" y="10038730"/>
                </a:moveTo>
                <a:lnTo>
                  <a:pt x="20485192" y="10038730"/>
                </a:lnTo>
                <a:lnTo>
                  <a:pt x="20195472" y="10389527"/>
                </a:lnTo>
                <a:lnTo>
                  <a:pt x="18877298" y="11985712"/>
                </a:lnTo>
                <a:lnTo>
                  <a:pt x="18860800" y="11985712"/>
                </a:lnTo>
                <a:lnTo>
                  <a:pt x="17630746" y="11985776"/>
                </a:lnTo>
                <a:lnTo>
                  <a:pt x="19238640" y="10038730"/>
                </a:lnTo>
                <a:close/>
                <a:moveTo>
                  <a:pt x="17911022" y="10038730"/>
                </a:moveTo>
                <a:lnTo>
                  <a:pt x="19157638" y="10038730"/>
                </a:lnTo>
                <a:lnTo>
                  <a:pt x="18213488" y="11181958"/>
                </a:lnTo>
                <a:lnTo>
                  <a:pt x="16966938" y="11181958"/>
                </a:lnTo>
                <a:lnTo>
                  <a:pt x="17911022" y="10038730"/>
                </a:lnTo>
                <a:close/>
                <a:moveTo>
                  <a:pt x="20285856" y="10440639"/>
                </a:moveTo>
                <a:lnTo>
                  <a:pt x="21480908" y="10440639"/>
                </a:lnTo>
                <a:lnTo>
                  <a:pt x="20883414" y="11164166"/>
                </a:lnTo>
                <a:lnTo>
                  <a:pt x="20285856" y="10440639"/>
                </a:lnTo>
                <a:close/>
                <a:moveTo>
                  <a:pt x="16966938" y="11244457"/>
                </a:moveTo>
                <a:lnTo>
                  <a:pt x="18161924" y="11244457"/>
                </a:lnTo>
                <a:lnTo>
                  <a:pt x="17564430" y="11967984"/>
                </a:lnTo>
                <a:lnTo>
                  <a:pt x="16966938" y="11244457"/>
                </a:lnTo>
                <a:close/>
                <a:moveTo>
                  <a:pt x="18958236" y="11985712"/>
                </a:moveTo>
                <a:lnTo>
                  <a:pt x="19555794" y="11262184"/>
                </a:lnTo>
                <a:lnTo>
                  <a:pt x="20153352" y="11985776"/>
                </a:lnTo>
                <a:lnTo>
                  <a:pt x="18958236" y="11985712"/>
                </a:lnTo>
                <a:close/>
                <a:moveTo>
                  <a:pt x="16277312" y="12016961"/>
                </a:moveTo>
                <a:lnTo>
                  <a:pt x="16900620" y="11262184"/>
                </a:lnTo>
                <a:lnTo>
                  <a:pt x="17523928" y="12016961"/>
                </a:lnTo>
                <a:lnTo>
                  <a:pt x="16900620" y="12771737"/>
                </a:lnTo>
                <a:lnTo>
                  <a:pt x="16277312" y="12016961"/>
                </a:lnTo>
                <a:close/>
              </a:path>
            </a:pathLst>
          </a:custGeom>
          <a:gradFill flip="none" rotWithShape="1">
            <a:gsLst>
              <a:gs pos="0">
                <a:srgbClr val="EAEAEA"/>
              </a:gs>
              <a:gs pos="60000">
                <a:srgbClr val="EAEAEA">
                  <a:alpha val="0"/>
                </a:srgbClr>
              </a:gs>
            </a:gsLst>
            <a:lin ang="13200000" scaled="0"/>
            <a:tileRect/>
          </a:gradFill>
          <a:ln w="6468" cap="flat">
            <a:noFill/>
            <a:prstDash val="solid"/>
            <a:miter/>
          </a:ln>
        </p:spPr>
        <p:txBody>
          <a:bodyPr rtlCol="0" anchor="ctr"/>
          <a:lstStyle/>
          <a:p>
            <a:endParaRPr lang="ru-RU" sz="387"/>
          </a:p>
        </p:txBody>
      </p:sp>
      <p:grpSp>
        <p:nvGrpSpPr>
          <p:cNvPr id="18" name="Рисунок 3">
            <a:extLst>
              <a:ext uri="{FF2B5EF4-FFF2-40B4-BE49-F238E27FC236}">
                <a16:creationId xmlns:a16="http://schemas.microsoft.com/office/drawing/2014/main" id="{4482A84B-5C44-4019-9B96-7F9F1381DDF9}"/>
              </a:ext>
            </a:extLst>
          </p:cNvPr>
          <p:cNvGrpSpPr>
            <a:grpSpLocks noChangeAspect="1"/>
          </p:cNvGrpSpPr>
          <p:nvPr userDrawn="1"/>
        </p:nvGrpSpPr>
        <p:grpSpPr>
          <a:xfrm>
            <a:off x="458471" y="5257496"/>
            <a:ext cx="294732" cy="176646"/>
            <a:chOff x="6337692" y="4392625"/>
            <a:chExt cx="1331766" cy="718417"/>
          </a:xfrm>
          <a:solidFill>
            <a:schemeClr val="bg1">
              <a:lumMod val="50000"/>
            </a:schemeClr>
          </a:solidFill>
        </p:grpSpPr>
        <p:sp>
          <p:nvSpPr>
            <p:cNvPr id="19" name="Полилиния: фигура 18">
              <a:extLst>
                <a:ext uri="{FF2B5EF4-FFF2-40B4-BE49-F238E27FC236}">
                  <a16:creationId xmlns:a16="http://schemas.microsoft.com/office/drawing/2014/main" id="{AF83427E-FC52-40E9-8F26-BAACBEF2B104}"/>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20" name="Полилиния: фигура 19">
              <a:extLst>
                <a:ext uri="{FF2B5EF4-FFF2-40B4-BE49-F238E27FC236}">
                  <a16:creationId xmlns:a16="http://schemas.microsoft.com/office/drawing/2014/main" id="{16700C69-D2BC-4E33-AB53-9FF358E34DFD}"/>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21" name="Полилиния: фигура 20">
              <a:extLst>
                <a:ext uri="{FF2B5EF4-FFF2-40B4-BE49-F238E27FC236}">
                  <a16:creationId xmlns:a16="http://schemas.microsoft.com/office/drawing/2014/main" id="{795A0269-976B-4F75-A0EA-684AA239926B}"/>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22" name="Полилиния: фигура 21">
              <a:extLst>
                <a:ext uri="{FF2B5EF4-FFF2-40B4-BE49-F238E27FC236}">
                  <a16:creationId xmlns:a16="http://schemas.microsoft.com/office/drawing/2014/main" id="{AB1F2776-E266-48E7-9CCD-34EC0DCEBC24}"/>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
        <p:nvSpPr>
          <p:cNvPr id="2" name="Title 1"/>
          <p:cNvSpPr>
            <a:spLocks noGrp="1"/>
          </p:cNvSpPr>
          <p:nvPr>
            <p:ph type="title" hasCustomPrompt="1"/>
          </p:nvPr>
        </p:nvSpPr>
        <p:spPr>
          <a:xfrm>
            <a:off x="447669" y="330514"/>
            <a:ext cx="8248662" cy="486144"/>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7" name="Slide Number Placeholder 5">
            <a:extLst>
              <a:ext uri="{FF2B5EF4-FFF2-40B4-BE49-F238E27FC236}">
                <a16:creationId xmlns:a16="http://schemas.microsoft.com/office/drawing/2014/main" id="{521479D5-178B-4744-AD59-92C58F15B02E}"/>
              </a:ext>
            </a:extLst>
          </p:cNvPr>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92" kern="1200" smtClean="0">
                <a:solidFill>
                  <a:schemeClr val="tx1">
                    <a:lumMod val="65000"/>
                    <a:lumOff val="35000"/>
                  </a:schemeClr>
                </a:solidFill>
                <a:latin typeface="+mn-lt"/>
                <a:ea typeface="+mn-ea"/>
                <a:cs typeface="+mn-cs"/>
              </a:rPr>
              <a:pPr marL="0" algn="l" defTabSz="415869" rtl="0" eaLnBrk="1" latinLnBrk="0" hangingPunct="1"/>
              <a:t>‹#›</a:t>
            </a:fld>
            <a:endParaRPr lang="en-US" sz="1092" kern="1200" dirty="0">
              <a:solidFill>
                <a:schemeClr val="tx1">
                  <a:lumMod val="65000"/>
                  <a:lumOff val="35000"/>
                </a:schemeClr>
              </a:solidFill>
              <a:latin typeface="+mn-lt"/>
              <a:ea typeface="+mn-ea"/>
              <a:cs typeface="+mn-cs"/>
            </a:endParaRPr>
          </a:p>
        </p:txBody>
      </p:sp>
      <p:sp>
        <p:nvSpPr>
          <p:cNvPr id="8" name="Text Placeholder 6">
            <a:extLst>
              <a:ext uri="{FF2B5EF4-FFF2-40B4-BE49-F238E27FC236}">
                <a16:creationId xmlns:a16="http://schemas.microsoft.com/office/drawing/2014/main" id="{068AC072-7CA6-4A7C-BC9A-8A82A0BC743E}"/>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p>
        </p:txBody>
      </p:sp>
    </p:spTree>
    <p:extLst>
      <p:ext uri="{BB962C8B-B14F-4D97-AF65-F5344CB8AC3E}">
        <p14:creationId xmlns:p14="http://schemas.microsoft.com/office/powerpoint/2010/main" val="22468948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лайд с подзаголовком">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669" y="330514"/>
            <a:ext cx="8248662" cy="486144"/>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7" name="Text Placeholder 11"/>
          <p:cNvSpPr>
            <a:spLocks noGrp="1"/>
          </p:cNvSpPr>
          <p:nvPr>
            <p:ph type="body" sz="quarter" idx="13" hasCustomPrompt="1"/>
          </p:nvPr>
        </p:nvSpPr>
        <p:spPr>
          <a:xfrm>
            <a:off x="447669" y="1548280"/>
            <a:ext cx="8248662" cy="3542595"/>
          </a:xfrm>
          <a:prstGeom prst="rect">
            <a:avLst/>
          </a:prstGeom>
        </p:spPr>
        <p:txBody>
          <a:bodyPr>
            <a:normAutofit/>
          </a:bodyPr>
          <a:lstStyle>
            <a:lvl1pPr marL="0" marR="0" indent="0" algn="l" defTabSz="415869" eaLnBrk="1" fontAlgn="auto" latinLnBrk="0" hangingPunct="1">
              <a:lnSpc>
                <a:spcPct val="150000"/>
              </a:lnSpc>
              <a:spcBef>
                <a:spcPts val="0"/>
              </a:spcBef>
              <a:spcAft>
                <a:spcPts val="273"/>
              </a:spcAft>
              <a:buClrTx/>
              <a:buSzTx/>
              <a:buFontTx/>
              <a:buNone/>
              <a:tabLst/>
              <a:defRPr lang="ru-RU" sz="1273">
                <a:solidFill>
                  <a:schemeClr val="tx1">
                    <a:lumMod val="75000"/>
                    <a:lumOff val="25000"/>
                  </a:schemeClr>
                </a:solidFill>
                <a:latin typeface="+mn-lt"/>
                <a:cs typeface="Calibri"/>
              </a:defRPr>
            </a:lvl1pPr>
            <a:lvl2pPr marL="342884" indent="0" algn="l">
              <a:buNone/>
              <a:defRPr/>
            </a:lvl2pPr>
            <a:lvl3pPr marL="685768" indent="0" algn="l">
              <a:buNone/>
              <a:defRPr/>
            </a:lvl3pPr>
            <a:lvl4pPr marL="1028652" indent="0" algn="l">
              <a:buNone/>
              <a:defRPr/>
            </a:lvl4pPr>
            <a:lvl5pPr marL="1371536" indent="0" algn="l">
              <a:buNone/>
              <a:defRPr/>
            </a:lvl5pPr>
          </a:lstStyle>
          <a:p>
            <a:pPr lvl="0"/>
            <a:r>
              <a:rPr lang="ru-RU" dirty="0"/>
              <a:t>Обычный текст</a:t>
            </a:r>
            <a:endParaRPr lang="en-US" dirty="0"/>
          </a:p>
        </p:txBody>
      </p:sp>
      <p:sp>
        <p:nvSpPr>
          <p:cNvPr id="4" name="Text Placeholder 3">
            <a:extLst>
              <a:ext uri="{FF2B5EF4-FFF2-40B4-BE49-F238E27FC236}">
                <a16:creationId xmlns:a16="http://schemas.microsoft.com/office/drawing/2014/main" id="{91CA71A7-EADF-4C0F-85FF-550E800E41B5}"/>
              </a:ext>
            </a:extLst>
          </p:cNvPr>
          <p:cNvSpPr>
            <a:spLocks noGrp="1"/>
          </p:cNvSpPr>
          <p:nvPr>
            <p:ph type="body" sz="quarter" idx="14" hasCustomPrompt="1"/>
          </p:nvPr>
        </p:nvSpPr>
        <p:spPr>
          <a:xfrm>
            <a:off x="447669" y="833568"/>
            <a:ext cx="8248662" cy="486144"/>
          </a:xfrm>
          <a:prstGeom prst="rect">
            <a:avLst/>
          </a:prstGeom>
        </p:spPr>
        <p:txBody>
          <a:bodyPr anchor="ctr"/>
          <a:lstStyle>
            <a:lvl1pPr algn="l">
              <a:defRPr sz="1637">
                <a:solidFill>
                  <a:schemeClr val="accent2"/>
                </a:solidFill>
                <a:latin typeface="+mn-lt"/>
              </a:defRPr>
            </a:lvl1pPr>
          </a:lstStyle>
          <a:p>
            <a:pPr lvl="0"/>
            <a:r>
              <a:rPr lang="ru-RU" dirty="0"/>
              <a:t>Подзаголовок</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9" name="Рисунок 4">
            <a:extLst>
              <a:ext uri="{FF2B5EF4-FFF2-40B4-BE49-F238E27FC236}">
                <a16:creationId xmlns:a16="http://schemas.microsoft.com/office/drawing/2014/main" id="{EA1F05E8-483E-4528-9BF9-3F019C9FFECC}"/>
              </a:ext>
            </a:extLst>
          </p:cNvPr>
          <p:cNvSpPr/>
          <p:nvPr userDrawn="1"/>
        </p:nvSpPr>
        <p:spPr>
          <a:xfrm>
            <a:off x="216834" y="1"/>
            <a:ext cx="8927166" cy="5715000"/>
          </a:xfrm>
          <a:custGeom>
            <a:avLst/>
            <a:gdLst>
              <a:gd name="connsiteX0" fmla="*/ 0 w 22196217"/>
              <a:gd name="connsiteY0" fmla="*/ 3577132 h 12789529"/>
              <a:gd name="connsiteX1" fmla="*/ 678302 w 22196217"/>
              <a:gd name="connsiteY1" fmla="*/ 3577132 h 12789529"/>
              <a:gd name="connsiteX2" fmla="*/ 1325678 w 22196217"/>
              <a:gd name="connsiteY2" fmla="*/ 2793241 h 12789529"/>
              <a:gd name="connsiteX3" fmla="*/ 2629230 w 22196217"/>
              <a:gd name="connsiteY3" fmla="*/ 1214785 h 12789529"/>
              <a:gd name="connsiteX4" fmla="*/ 2629230 w 22196217"/>
              <a:gd name="connsiteY4" fmla="*/ 1116766 h 12789529"/>
              <a:gd name="connsiteX5" fmla="*/ 2297325 w 22196217"/>
              <a:gd name="connsiteY5" fmla="*/ 1518610 h 12789529"/>
              <a:gd name="connsiteX6" fmla="*/ 1674017 w 22196217"/>
              <a:gd name="connsiteY6" fmla="*/ 763899 h 12789529"/>
              <a:gd name="connsiteX7" fmla="*/ 2297325 w 22196217"/>
              <a:gd name="connsiteY7" fmla="*/ 9058 h 12789529"/>
              <a:gd name="connsiteX8" fmla="*/ 2629230 w 22196217"/>
              <a:gd name="connsiteY8" fmla="*/ 410967 h 12789529"/>
              <a:gd name="connsiteX9" fmla="*/ 2629230 w 22196217"/>
              <a:gd name="connsiteY9" fmla="*/ 312883 h 12789529"/>
              <a:gd name="connsiteX10" fmla="*/ 2370823 w 22196217"/>
              <a:gd name="connsiteY10" fmla="*/ 0 h 12789529"/>
              <a:gd name="connsiteX11" fmla="*/ 2223827 w 22196217"/>
              <a:gd name="connsiteY11" fmla="*/ 0 h 12789529"/>
              <a:gd name="connsiteX12" fmla="*/ 1633515 w 22196217"/>
              <a:gd name="connsiteY12" fmla="*/ 714857 h 12789529"/>
              <a:gd name="connsiteX13" fmla="*/ 1043204 w 22196217"/>
              <a:gd name="connsiteY13" fmla="*/ 0 h 12789529"/>
              <a:gd name="connsiteX14" fmla="*/ 896272 w 22196217"/>
              <a:gd name="connsiteY14" fmla="*/ 0 h 12789529"/>
              <a:gd name="connsiteX15" fmla="*/ 291209 w 22196217"/>
              <a:gd name="connsiteY15" fmla="*/ 732649 h 12789529"/>
              <a:gd name="connsiteX16" fmla="*/ 0 w 22196217"/>
              <a:gd name="connsiteY16" fmla="*/ 732649 h 12789529"/>
              <a:gd name="connsiteX17" fmla="*/ 0 w 22196217"/>
              <a:gd name="connsiteY17" fmla="*/ 795084 h 12789529"/>
              <a:gd name="connsiteX18" fmla="*/ 239709 w 22196217"/>
              <a:gd name="connsiteY18" fmla="*/ 795084 h 12789529"/>
              <a:gd name="connsiteX19" fmla="*/ 0 w 22196217"/>
              <a:gd name="connsiteY19" fmla="*/ 1085322 h 12789529"/>
              <a:gd name="connsiteX20" fmla="*/ 0 w 22196217"/>
              <a:gd name="connsiteY20" fmla="*/ 1246164 h 12789529"/>
              <a:gd name="connsiteX21" fmla="*/ 1235359 w 22196217"/>
              <a:gd name="connsiteY21" fmla="*/ 2742129 h 12789529"/>
              <a:gd name="connsiteX22" fmla="*/ 0 w 22196217"/>
              <a:gd name="connsiteY22" fmla="*/ 2742129 h 12789529"/>
              <a:gd name="connsiteX23" fmla="*/ 0 w 22196217"/>
              <a:gd name="connsiteY23" fmla="*/ 2804564 h 12789529"/>
              <a:gd name="connsiteX24" fmla="*/ 1235359 w 22196217"/>
              <a:gd name="connsiteY24" fmla="*/ 2804564 h 12789529"/>
              <a:gd name="connsiteX25" fmla="*/ 1042298 w 22196217"/>
              <a:gd name="connsiteY25" fmla="*/ 3038320 h 12789529"/>
              <a:gd name="connsiteX26" fmla="*/ 623114 w 22196217"/>
              <a:gd name="connsiteY26" fmla="*/ 3545883 h 12789529"/>
              <a:gd name="connsiteX27" fmla="*/ 0 w 22196217"/>
              <a:gd name="connsiteY27" fmla="*/ 3545883 h 12789529"/>
              <a:gd name="connsiteX28" fmla="*/ 0 w 22196217"/>
              <a:gd name="connsiteY28" fmla="*/ 3577132 h 12789529"/>
              <a:gd name="connsiteX29" fmla="*/ 2629230 w 22196217"/>
              <a:gd name="connsiteY29" fmla="*/ 2822421 h 12789529"/>
              <a:gd name="connsiteX30" fmla="*/ 2629230 w 22196217"/>
              <a:gd name="connsiteY30" fmla="*/ 2724337 h 12789529"/>
              <a:gd name="connsiteX31" fmla="*/ 1924919 w 22196217"/>
              <a:gd name="connsiteY31" fmla="*/ 3577132 h 12789529"/>
              <a:gd name="connsiteX32" fmla="*/ 2005922 w 22196217"/>
              <a:gd name="connsiteY32" fmla="*/ 3577132 h 12789529"/>
              <a:gd name="connsiteX33" fmla="*/ 2629230 w 22196217"/>
              <a:gd name="connsiteY33" fmla="*/ 2822421 h 12789529"/>
              <a:gd name="connsiteX34" fmla="*/ 14557 w 22196217"/>
              <a:gd name="connsiteY34" fmla="*/ 1165743 h 12789529"/>
              <a:gd name="connsiteX35" fmla="*/ 349891 w 22196217"/>
              <a:gd name="connsiteY35" fmla="*/ 759693 h 12789529"/>
              <a:gd name="connsiteX36" fmla="*/ 969770 w 22196217"/>
              <a:gd name="connsiteY36" fmla="*/ 9058 h 12789529"/>
              <a:gd name="connsiteX37" fmla="*/ 1593014 w 22196217"/>
              <a:gd name="connsiteY37" fmla="*/ 763899 h 12789529"/>
              <a:gd name="connsiteX38" fmla="*/ 637865 w 22196217"/>
              <a:gd name="connsiteY38" fmla="*/ 1920519 h 12789529"/>
              <a:gd name="connsiteX39" fmla="*/ 14557 w 22196217"/>
              <a:gd name="connsiteY39" fmla="*/ 1165743 h 12789529"/>
              <a:gd name="connsiteX40" fmla="*/ 1633515 w 22196217"/>
              <a:gd name="connsiteY40" fmla="*/ 812876 h 12789529"/>
              <a:gd name="connsiteX41" fmla="*/ 2256824 w 22196217"/>
              <a:gd name="connsiteY41" fmla="*/ 1567652 h 12789529"/>
              <a:gd name="connsiteX42" fmla="*/ 1952610 w 22196217"/>
              <a:gd name="connsiteY42" fmla="*/ 1936047 h 12789529"/>
              <a:gd name="connsiteX43" fmla="*/ 704182 w 22196217"/>
              <a:gd name="connsiteY43" fmla="*/ 1938247 h 12789529"/>
              <a:gd name="connsiteX44" fmla="*/ 1633515 w 22196217"/>
              <a:gd name="connsiteY44" fmla="*/ 812876 h 12789529"/>
              <a:gd name="connsiteX45" fmla="*/ 704052 w 22196217"/>
              <a:gd name="connsiteY45" fmla="*/ 2000681 h 12789529"/>
              <a:gd name="connsiteX46" fmla="*/ 1900916 w 22196217"/>
              <a:gd name="connsiteY46" fmla="*/ 1998611 h 12789529"/>
              <a:gd name="connsiteX47" fmla="*/ 1301610 w 22196217"/>
              <a:gd name="connsiteY47" fmla="*/ 2724337 h 12789529"/>
              <a:gd name="connsiteX48" fmla="*/ 704052 w 22196217"/>
              <a:gd name="connsiteY48" fmla="*/ 2000681 h 12789529"/>
              <a:gd name="connsiteX49" fmla="*/ 3617439 w 22196217"/>
              <a:gd name="connsiteY49" fmla="*/ 0 h 12789529"/>
              <a:gd name="connsiteX50" fmla="*/ 4222438 w 22196217"/>
              <a:gd name="connsiteY50" fmla="*/ 732649 h 12789529"/>
              <a:gd name="connsiteX51" fmla="*/ 2975821 w 22196217"/>
              <a:gd name="connsiteY51" fmla="*/ 732649 h 12789529"/>
              <a:gd name="connsiteX52" fmla="*/ 2629230 w 22196217"/>
              <a:gd name="connsiteY52" fmla="*/ 312883 h 12789529"/>
              <a:gd name="connsiteX53" fmla="*/ 2629230 w 22196217"/>
              <a:gd name="connsiteY53" fmla="*/ 410967 h 12789529"/>
              <a:gd name="connsiteX54" fmla="*/ 2920569 w 22196217"/>
              <a:gd name="connsiteY54" fmla="*/ 763899 h 12789529"/>
              <a:gd name="connsiteX55" fmla="*/ 2629230 w 22196217"/>
              <a:gd name="connsiteY55" fmla="*/ 1116701 h 12789529"/>
              <a:gd name="connsiteX56" fmla="*/ 2629230 w 22196217"/>
              <a:gd name="connsiteY56" fmla="*/ 1214785 h 12789529"/>
              <a:gd name="connsiteX57" fmla="*/ 2975821 w 22196217"/>
              <a:gd name="connsiteY57" fmla="*/ 795084 h 12789529"/>
              <a:gd name="connsiteX58" fmla="*/ 4222373 w 22196217"/>
              <a:gd name="connsiteY58" fmla="*/ 795084 h 12789529"/>
              <a:gd name="connsiteX59" fmla="*/ 2629230 w 22196217"/>
              <a:gd name="connsiteY59" fmla="*/ 2724272 h 12789529"/>
              <a:gd name="connsiteX60" fmla="*/ 2629230 w 22196217"/>
              <a:gd name="connsiteY60" fmla="*/ 2822421 h 12789529"/>
              <a:gd name="connsiteX61" fmla="*/ 3252538 w 22196217"/>
              <a:gd name="connsiteY61" fmla="*/ 3577132 h 12789529"/>
              <a:gd name="connsiteX62" fmla="*/ 3333476 w 22196217"/>
              <a:gd name="connsiteY62" fmla="*/ 3577132 h 12789529"/>
              <a:gd name="connsiteX63" fmla="*/ 3666352 w 22196217"/>
              <a:gd name="connsiteY63" fmla="*/ 3174059 h 12789529"/>
              <a:gd name="connsiteX64" fmla="*/ 3960990 w 22196217"/>
              <a:gd name="connsiteY64" fmla="*/ 2817309 h 12789529"/>
              <a:gd name="connsiteX65" fmla="*/ 3963449 w 22196217"/>
              <a:gd name="connsiteY65" fmla="*/ 2814268 h 12789529"/>
              <a:gd name="connsiteX66" fmla="*/ 4000715 w 22196217"/>
              <a:gd name="connsiteY66" fmla="*/ 2769173 h 12789529"/>
              <a:gd name="connsiteX67" fmla="*/ 4288625 w 22196217"/>
              <a:gd name="connsiteY67" fmla="*/ 2420512 h 12789529"/>
              <a:gd name="connsiteX68" fmla="*/ 4911933 w 22196217"/>
              <a:gd name="connsiteY68" fmla="*/ 3175223 h 12789529"/>
              <a:gd name="connsiteX69" fmla="*/ 4580093 w 22196217"/>
              <a:gd name="connsiteY69" fmla="*/ 3577132 h 12789529"/>
              <a:gd name="connsiteX70" fmla="*/ 7316205 w 22196217"/>
              <a:gd name="connsiteY70" fmla="*/ 3577132 h 12789529"/>
              <a:gd name="connsiteX71" fmla="*/ 7963581 w 22196217"/>
              <a:gd name="connsiteY71" fmla="*/ 2793241 h 12789529"/>
              <a:gd name="connsiteX72" fmla="*/ 9267068 w 22196217"/>
              <a:gd name="connsiteY72" fmla="*/ 1214785 h 12789529"/>
              <a:gd name="connsiteX73" fmla="*/ 9267068 w 22196217"/>
              <a:gd name="connsiteY73" fmla="*/ 1116766 h 12789529"/>
              <a:gd name="connsiteX74" fmla="*/ 8935163 w 22196217"/>
              <a:gd name="connsiteY74" fmla="*/ 1518610 h 12789529"/>
              <a:gd name="connsiteX75" fmla="*/ 8311920 w 22196217"/>
              <a:gd name="connsiteY75" fmla="*/ 763899 h 12789529"/>
              <a:gd name="connsiteX76" fmla="*/ 8935163 w 22196217"/>
              <a:gd name="connsiteY76" fmla="*/ 9058 h 12789529"/>
              <a:gd name="connsiteX77" fmla="*/ 9267068 w 22196217"/>
              <a:gd name="connsiteY77" fmla="*/ 410967 h 12789529"/>
              <a:gd name="connsiteX78" fmla="*/ 9267068 w 22196217"/>
              <a:gd name="connsiteY78" fmla="*/ 312883 h 12789529"/>
              <a:gd name="connsiteX79" fmla="*/ 9008725 w 22196217"/>
              <a:gd name="connsiteY79" fmla="*/ 0 h 12789529"/>
              <a:gd name="connsiteX80" fmla="*/ 8861665 w 22196217"/>
              <a:gd name="connsiteY80" fmla="*/ 0 h 12789529"/>
              <a:gd name="connsiteX81" fmla="*/ 8271418 w 22196217"/>
              <a:gd name="connsiteY81" fmla="*/ 714857 h 12789529"/>
              <a:gd name="connsiteX82" fmla="*/ 7681106 w 22196217"/>
              <a:gd name="connsiteY82" fmla="*/ 0 h 12789529"/>
              <a:gd name="connsiteX83" fmla="*/ 7534111 w 22196217"/>
              <a:gd name="connsiteY83" fmla="*/ 0 h 12789529"/>
              <a:gd name="connsiteX84" fmla="*/ 6929112 w 22196217"/>
              <a:gd name="connsiteY84" fmla="*/ 732649 h 12789529"/>
              <a:gd name="connsiteX85" fmla="*/ 5682496 w 22196217"/>
              <a:gd name="connsiteY85" fmla="*/ 732649 h 12789529"/>
              <a:gd name="connsiteX86" fmla="*/ 6287559 w 22196217"/>
              <a:gd name="connsiteY86" fmla="*/ 0 h 12789529"/>
              <a:gd name="connsiteX87" fmla="*/ 6206556 w 22196217"/>
              <a:gd name="connsiteY87" fmla="*/ 0 h 12789529"/>
              <a:gd name="connsiteX88" fmla="*/ 4937748 w 22196217"/>
              <a:gd name="connsiteY88" fmla="*/ 1536402 h 12789529"/>
              <a:gd name="connsiteX89" fmla="*/ 4937424 w 22196217"/>
              <a:gd name="connsiteY89" fmla="*/ 1536402 h 12789529"/>
              <a:gd name="connsiteX90" fmla="*/ 4937424 w 22196217"/>
              <a:gd name="connsiteY90" fmla="*/ 1536791 h 12789529"/>
              <a:gd name="connsiteX91" fmla="*/ 4908504 w 22196217"/>
              <a:gd name="connsiteY91" fmla="*/ 1571857 h 12789529"/>
              <a:gd name="connsiteX92" fmla="*/ 4605843 w 22196217"/>
              <a:gd name="connsiteY92" fmla="*/ 1938311 h 12789529"/>
              <a:gd name="connsiteX93" fmla="*/ 3359291 w 22196217"/>
              <a:gd name="connsiteY93" fmla="*/ 1938311 h 12789529"/>
              <a:gd name="connsiteX94" fmla="*/ 4312758 w 22196217"/>
              <a:gd name="connsiteY94" fmla="*/ 783761 h 12789529"/>
              <a:gd name="connsiteX95" fmla="*/ 4959940 w 22196217"/>
              <a:gd name="connsiteY95" fmla="*/ 0 h 12789529"/>
              <a:gd name="connsiteX96" fmla="*/ 4878937 w 22196217"/>
              <a:gd name="connsiteY96" fmla="*/ 0 h 12789529"/>
              <a:gd name="connsiteX97" fmla="*/ 4288625 w 22196217"/>
              <a:gd name="connsiteY97" fmla="*/ 714857 h 12789529"/>
              <a:gd name="connsiteX98" fmla="*/ 3698378 w 22196217"/>
              <a:gd name="connsiteY98" fmla="*/ 0 h 12789529"/>
              <a:gd name="connsiteX99" fmla="*/ 3617439 w 22196217"/>
              <a:gd name="connsiteY99" fmla="*/ 0 h 12789529"/>
              <a:gd name="connsiteX100" fmla="*/ 9267068 w 22196217"/>
              <a:gd name="connsiteY100" fmla="*/ 2822421 h 12789529"/>
              <a:gd name="connsiteX101" fmla="*/ 9267068 w 22196217"/>
              <a:gd name="connsiteY101" fmla="*/ 2724337 h 12789529"/>
              <a:gd name="connsiteX102" fmla="*/ 8562821 w 22196217"/>
              <a:gd name="connsiteY102" fmla="*/ 3577132 h 12789529"/>
              <a:gd name="connsiteX103" fmla="*/ 8643760 w 22196217"/>
              <a:gd name="connsiteY103" fmla="*/ 3577132 h 12789529"/>
              <a:gd name="connsiteX104" fmla="*/ 9267068 w 22196217"/>
              <a:gd name="connsiteY104" fmla="*/ 2822421 h 12789529"/>
              <a:gd name="connsiteX105" fmla="*/ 6652395 w 22196217"/>
              <a:gd name="connsiteY105" fmla="*/ 1165743 h 12789529"/>
              <a:gd name="connsiteX106" fmla="*/ 6987794 w 22196217"/>
              <a:gd name="connsiteY106" fmla="*/ 759693 h 12789529"/>
              <a:gd name="connsiteX107" fmla="*/ 7607608 w 22196217"/>
              <a:gd name="connsiteY107" fmla="*/ 9058 h 12789529"/>
              <a:gd name="connsiteX108" fmla="*/ 8230917 w 22196217"/>
              <a:gd name="connsiteY108" fmla="*/ 763899 h 12789529"/>
              <a:gd name="connsiteX109" fmla="*/ 7275704 w 22196217"/>
              <a:gd name="connsiteY109" fmla="*/ 1920519 h 12789529"/>
              <a:gd name="connsiteX110" fmla="*/ 6652395 w 22196217"/>
              <a:gd name="connsiteY110" fmla="*/ 1165743 h 12789529"/>
              <a:gd name="connsiteX111" fmla="*/ 5682496 w 22196217"/>
              <a:gd name="connsiteY111" fmla="*/ 795084 h 12789529"/>
              <a:gd name="connsiteX112" fmla="*/ 6877547 w 22196217"/>
              <a:gd name="connsiteY112" fmla="*/ 795084 h 12789529"/>
              <a:gd name="connsiteX113" fmla="*/ 6280054 w 22196217"/>
              <a:gd name="connsiteY113" fmla="*/ 1518610 h 12789529"/>
              <a:gd name="connsiteX114" fmla="*/ 5682496 w 22196217"/>
              <a:gd name="connsiteY114" fmla="*/ 795084 h 12789529"/>
              <a:gd name="connsiteX115" fmla="*/ 8271418 w 22196217"/>
              <a:gd name="connsiteY115" fmla="*/ 812876 h 12789529"/>
              <a:gd name="connsiteX116" fmla="*/ 8894726 w 22196217"/>
              <a:gd name="connsiteY116" fmla="*/ 1567652 h 12789529"/>
              <a:gd name="connsiteX117" fmla="*/ 8590448 w 22196217"/>
              <a:gd name="connsiteY117" fmla="*/ 1936047 h 12789529"/>
              <a:gd name="connsiteX118" fmla="*/ 7342020 w 22196217"/>
              <a:gd name="connsiteY118" fmla="*/ 1938247 h 12789529"/>
              <a:gd name="connsiteX119" fmla="*/ 8271418 w 22196217"/>
              <a:gd name="connsiteY119" fmla="*/ 812876 h 12789529"/>
              <a:gd name="connsiteX120" fmla="*/ 5616244 w 22196217"/>
              <a:gd name="connsiteY120" fmla="*/ 812876 h 12789529"/>
              <a:gd name="connsiteX121" fmla="*/ 6213802 w 22196217"/>
              <a:gd name="connsiteY121" fmla="*/ 1536402 h 12789529"/>
              <a:gd name="connsiteX122" fmla="*/ 5018751 w 22196217"/>
              <a:gd name="connsiteY122" fmla="*/ 1536402 h 12789529"/>
              <a:gd name="connsiteX123" fmla="*/ 5616244 w 22196217"/>
              <a:gd name="connsiteY123" fmla="*/ 812876 h 12789529"/>
              <a:gd name="connsiteX124" fmla="*/ 5988650 w 22196217"/>
              <a:gd name="connsiteY124" fmla="*/ 1969561 h 12789529"/>
              <a:gd name="connsiteX125" fmla="*/ 6323984 w 22196217"/>
              <a:gd name="connsiteY125" fmla="*/ 1563447 h 12789529"/>
              <a:gd name="connsiteX126" fmla="*/ 6611959 w 22196217"/>
              <a:gd name="connsiteY126" fmla="*/ 1214785 h 12789529"/>
              <a:gd name="connsiteX127" fmla="*/ 7873262 w 22196217"/>
              <a:gd name="connsiteY127" fmla="*/ 2742129 h 12789529"/>
              <a:gd name="connsiteX128" fmla="*/ 6626645 w 22196217"/>
              <a:gd name="connsiteY128" fmla="*/ 2742129 h 12789529"/>
              <a:gd name="connsiteX129" fmla="*/ 5988650 w 22196217"/>
              <a:gd name="connsiteY129" fmla="*/ 1969561 h 12789529"/>
              <a:gd name="connsiteX130" fmla="*/ 4329191 w 22196217"/>
              <a:gd name="connsiteY130" fmla="*/ 2371405 h 12789529"/>
              <a:gd name="connsiteX131" fmla="*/ 4664525 w 22196217"/>
              <a:gd name="connsiteY131" fmla="*/ 1965355 h 12789529"/>
              <a:gd name="connsiteX132" fmla="*/ 4967186 w 22196217"/>
              <a:gd name="connsiteY132" fmla="*/ 1598901 h 12789529"/>
              <a:gd name="connsiteX133" fmla="*/ 6213738 w 22196217"/>
              <a:gd name="connsiteY133" fmla="*/ 1598901 h 12789529"/>
              <a:gd name="connsiteX134" fmla="*/ 5594182 w 22196217"/>
              <a:gd name="connsiteY134" fmla="*/ 2349084 h 12789529"/>
              <a:gd name="connsiteX135" fmla="*/ 5240409 w 22196217"/>
              <a:gd name="connsiteY135" fmla="*/ 2777584 h 12789529"/>
              <a:gd name="connsiteX136" fmla="*/ 4952434 w 22196217"/>
              <a:gd name="connsiteY136" fmla="*/ 3126181 h 12789529"/>
              <a:gd name="connsiteX137" fmla="*/ 4329191 w 22196217"/>
              <a:gd name="connsiteY137" fmla="*/ 2371405 h 12789529"/>
              <a:gd name="connsiteX138" fmla="*/ 7341955 w 22196217"/>
              <a:gd name="connsiteY138" fmla="*/ 2000681 h 12789529"/>
              <a:gd name="connsiteX139" fmla="*/ 8538818 w 22196217"/>
              <a:gd name="connsiteY139" fmla="*/ 1998611 h 12789529"/>
              <a:gd name="connsiteX140" fmla="*/ 7939513 w 22196217"/>
              <a:gd name="connsiteY140" fmla="*/ 2724337 h 12789529"/>
              <a:gd name="connsiteX141" fmla="*/ 7341955 w 22196217"/>
              <a:gd name="connsiteY141" fmla="*/ 2000681 h 12789529"/>
              <a:gd name="connsiteX142" fmla="*/ 3359291 w 22196217"/>
              <a:gd name="connsiteY142" fmla="*/ 2000746 h 12789529"/>
              <a:gd name="connsiteX143" fmla="*/ 4554278 w 22196217"/>
              <a:gd name="connsiteY143" fmla="*/ 2000746 h 12789529"/>
              <a:gd name="connsiteX144" fmla="*/ 3956785 w 22196217"/>
              <a:gd name="connsiteY144" fmla="*/ 2724337 h 12789529"/>
              <a:gd name="connsiteX145" fmla="*/ 3359291 w 22196217"/>
              <a:gd name="connsiteY145" fmla="*/ 2000746 h 12789529"/>
              <a:gd name="connsiteX146" fmla="*/ 5548375 w 22196217"/>
              <a:gd name="connsiteY146" fmla="*/ 2502679 h 12789529"/>
              <a:gd name="connsiteX147" fmla="*/ 5642382 w 22196217"/>
              <a:gd name="connsiteY147" fmla="*/ 2388809 h 12789529"/>
              <a:gd name="connsiteX148" fmla="*/ 5660175 w 22196217"/>
              <a:gd name="connsiteY148" fmla="*/ 2367264 h 12789529"/>
              <a:gd name="connsiteX149" fmla="*/ 5948149 w 22196217"/>
              <a:gd name="connsiteY149" fmla="*/ 2018538 h 12789529"/>
              <a:gd name="connsiteX150" fmla="*/ 6545642 w 22196217"/>
              <a:gd name="connsiteY150" fmla="*/ 2742129 h 12789529"/>
              <a:gd name="connsiteX151" fmla="*/ 5350656 w 22196217"/>
              <a:gd name="connsiteY151" fmla="*/ 2742129 h 12789529"/>
              <a:gd name="connsiteX152" fmla="*/ 5548375 w 22196217"/>
              <a:gd name="connsiteY152" fmla="*/ 2502679 h 12789529"/>
              <a:gd name="connsiteX153" fmla="*/ 2669667 w 22196217"/>
              <a:gd name="connsiteY153" fmla="*/ 2773379 h 12789529"/>
              <a:gd name="connsiteX154" fmla="*/ 3292975 w 22196217"/>
              <a:gd name="connsiteY154" fmla="*/ 2018538 h 12789529"/>
              <a:gd name="connsiteX155" fmla="*/ 3916283 w 22196217"/>
              <a:gd name="connsiteY155" fmla="*/ 2773379 h 12789529"/>
              <a:gd name="connsiteX156" fmla="*/ 3915313 w 22196217"/>
              <a:gd name="connsiteY156" fmla="*/ 2774543 h 12789529"/>
              <a:gd name="connsiteX157" fmla="*/ 3620674 w 22196217"/>
              <a:gd name="connsiteY157" fmla="*/ 3131293 h 12789529"/>
              <a:gd name="connsiteX158" fmla="*/ 3618345 w 22196217"/>
              <a:gd name="connsiteY158" fmla="*/ 3134139 h 12789529"/>
              <a:gd name="connsiteX159" fmla="*/ 3580885 w 22196217"/>
              <a:gd name="connsiteY159" fmla="*/ 3179428 h 12789529"/>
              <a:gd name="connsiteX160" fmla="*/ 3292975 w 22196217"/>
              <a:gd name="connsiteY160" fmla="*/ 3528090 h 12789529"/>
              <a:gd name="connsiteX161" fmla="*/ 2669667 w 22196217"/>
              <a:gd name="connsiteY161" fmla="*/ 2773379 h 12789529"/>
              <a:gd name="connsiteX162" fmla="*/ 5299026 w 22196217"/>
              <a:gd name="connsiteY162" fmla="*/ 2804564 h 12789529"/>
              <a:gd name="connsiteX163" fmla="*/ 7873197 w 22196217"/>
              <a:gd name="connsiteY163" fmla="*/ 2804564 h 12789529"/>
              <a:gd name="connsiteX164" fmla="*/ 7680200 w 22196217"/>
              <a:gd name="connsiteY164" fmla="*/ 3038320 h 12789529"/>
              <a:gd name="connsiteX165" fmla="*/ 7261017 w 22196217"/>
              <a:gd name="connsiteY165" fmla="*/ 3545883 h 12789529"/>
              <a:gd name="connsiteX166" fmla="*/ 4686846 w 22196217"/>
              <a:gd name="connsiteY166" fmla="*/ 3545883 h 12789529"/>
              <a:gd name="connsiteX167" fmla="*/ 5299026 w 22196217"/>
              <a:gd name="connsiteY167" fmla="*/ 2804564 h 12789529"/>
              <a:gd name="connsiteX168" fmla="*/ 1924919 w 22196217"/>
              <a:gd name="connsiteY168" fmla="*/ 3577132 h 12789529"/>
              <a:gd name="connsiteX169" fmla="*/ 1618829 w 22196217"/>
              <a:gd name="connsiteY169" fmla="*/ 3947791 h 12789529"/>
              <a:gd name="connsiteX170" fmla="*/ 372212 w 22196217"/>
              <a:gd name="connsiteY170" fmla="*/ 3947791 h 12789529"/>
              <a:gd name="connsiteX171" fmla="*/ 678302 w 22196217"/>
              <a:gd name="connsiteY171" fmla="*/ 3577132 h 12789529"/>
              <a:gd name="connsiteX172" fmla="*/ 0 w 22196217"/>
              <a:gd name="connsiteY172" fmla="*/ 3577132 h 12789529"/>
              <a:gd name="connsiteX173" fmla="*/ 0 w 22196217"/>
              <a:gd name="connsiteY173" fmla="*/ 3608317 h 12789529"/>
              <a:gd name="connsiteX174" fmla="*/ 571549 w 22196217"/>
              <a:gd name="connsiteY174" fmla="*/ 3608317 h 12789529"/>
              <a:gd name="connsiteX175" fmla="*/ 281893 w 22196217"/>
              <a:gd name="connsiteY175" fmla="*/ 3959178 h 12789529"/>
              <a:gd name="connsiteX176" fmla="*/ 0 w 22196217"/>
              <a:gd name="connsiteY176" fmla="*/ 4300465 h 12789529"/>
              <a:gd name="connsiteX177" fmla="*/ 0 w 22196217"/>
              <a:gd name="connsiteY177" fmla="*/ 4398548 h 12789529"/>
              <a:gd name="connsiteX178" fmla="*/ 305961 w 22196217"/>
              <a:gd name="connsiteY178" fmla="*/ 4028083 h 12789529"/>
              <a:gd name="connsiteX179" fmla="*/ 945638 w 22196217"/>
              <a:gd name="connsiteY179" fmla="*/ 4802722 h 12789529"/>
              <a:gd name="connsiteX180" fmla="*/ 2256824 w 22196217"/>
              <a:gd name="connsiteY180" fmla="*/ 6390430 h 12789529"/>
              <a:gd name="connsiteX181" fmla="*/ 1633515 w 22196217"/>
              <a:gd name="connsiteY181" fmla="*/ 7145206 h 12789529"/>
              <a:gd name="connsiteX182" fmla="*/ 1013701 w 22196217"/>
              <a:gd name="connsiteY182" fmla="*/ 6394635 h 12789529"/>
              <a:gd name="connsiteX183" fmla="*/ 706511 w 22196217"/>
              <a:gd name="connsiteY183" fmla="*/ 6022617 h 12789529"/>
              <a:gd name="connsiteX184" fmla="*/ 0 w 22196217"/>
              <a:gd name="connsiteY184" fmla="*/ 5167105 h 12789529"/>
              <a:gd name="connsiteX185" fmla="*/ 0 w 22196217"/>
              <a:gd name="connsiteY185" fmla="*/ 5265188 h 12789529"/>
              <a:gd name="connsiteX186" fmla="*/ 239709 w 22196217"/>
              <a:gd name="connsiteY186" fmla="*/ 5555427 h 12789529"/>
              <a:gd name="connsiteX187" fmla="*/ 0 w 22196217"/>
              <a:gd name="connsiteY187" fmla="*/ 5555427 h 12789529"/>
              <a:gd name="connsiteX188" fmla="*/ 0 w 22196217"/>
              <a:gd name="connsiteY188" fmla="*/ 5617862 h 12789529"/>
              <a:gd name="connsiteX189" fmla="*/ 291209 w 22196217"/>
              <a:gd name="connsiteY189" fmla="*/ 5617862 h 12789529"/>
              <a:gd name="connsiteX190" fmla="*/ 754453 w 22196217"/>
              <a:gd name="connsiteY190" fmla="*/ 6178800 h 12789529"/>
              <a:gd name="connsiteX191" fmla="*/ 903454 w 22196217"/>
              <a:gd name="connsiteY191" fmla="*/ 6359181 h 12789529"/>
              <a:gd name="connsiteX192" fmla="*/ 0 w 22196217"/>
              <a:gd name="connsiteY192" fmla="*/ 6359181 h 12789529"/>
              <a:gd name="connsiteX193" fmla="*/ 0 w 22196217"/>
              <a:gd name="connsiteY193" fmla="*/ 6421679 h 12789529"/>
              <a:gd name="connsiteX194" fmla="*/ 903454 w 22196217"/>
              <a:gd name="connsiteY194" fmla="*/ 6421679 h 12789529"/>
              <a:gd name="connsiteX195" fmla="*/ 291209 w 22196217"/>
              <a:gd name="connsiteY195" fmla="*/ 7162998 h 12789529"/>
              <a:gd name="connsiteX196" fmla="*/ 0 w 22196217"/>
              <a:gd name="connsiteY196" fmla="*/ 7162998 h 12789529"/>
              <a:gd name="connsiteX197" fmla="*/ 0 w 22196217"/>
              <a:gd name="connsiteY197" fmla="*/ 7225433 h 12789529"/>
              <a:gd name="connsiteX198" fmla="*/ 239709 w 22196217"/>
              <a:gd name="connsiteY198" fmla="*/ 7225433 h 12789529"/>
              <a:gd name="connsiteX199" fmla="*/ 0 w 22196217"/>
              <a:gd name="connsiteY199" fmla="*/ 7515672 h 12789529"/>
              <a:gd name="connsiteX200" fmla="*/ 0 w 22196217"/>
              <a:gd name="connsiteY200" fmla="*/ 7676513 h 12789529"/>
              <a:gd name="connsiteX201" fmla="*/ 1235359 w 22196217"/>
              <a:gd name="connsiteY201" fmla="*/ 9172478 h 12789529"/>
              <a:gd name="connsiteX202" fmla="*/ 0 w 22196217"/>
              <a:gd name="connsiteY202" fmla="*/ 9172478 h 12789529"/>
              <a:gd name="connsiteX203" fmla="*/ 0 w 22196217"/>
              <a:gd name="connsiteY203" fmla="*/ 9234977 h 12789529"/>
              <a:gd name="connsiteX204" fmla="*/ 1235359 w 22196217"/>
              <a:gd name="connsiteY204" fmla="*/ 9234977 h 12789529"/>
              <a:gd name="connsiteX205" fmla="*/ 1042298 w 22196217"/>
              <a:gd name="connsiteY205" fmla="*/ 9468734 h 12789529"/>
              <a:gd name="connsiteX206" fmla="*/ 623114 w 22196217"/>
              <a:gd name="connsiteY206" fmla="*/ 9976296 h 12789529"/>
              <a:gd name="connsiteX207" fmla="*/ 0 w 22196217"/>
              <a:gd name="connsiteY207" fmla="*/ 9976296 h 12789529"/>
              <a:gd name="connsiteX208" fmla="*/ 0 w 22196217"/>
              <a:gd name="connsiteY208" fmla="*/ 10007546 h 12789529"/>
              <a:gd name="connsiteX209" fmla="*/ 678302 w 22196217"/>
              <a:gd name="connsiteY209" fmla="*/ 10007546 h 12789529"/>
              <a:gd name="connsiteX210" fmla="*/ 1325678 w 22196217"/>
              <a:gd name="connsiteY210" fmla="*/ 9223590 h 12789529"/>
              <a:gd name="connsiteX211" fmla="*/ 2629230 w 22196217"/>
              <a:gd name="connsiteY211" fmla="*/ 7645199 h 12789529"/>
              <a:gd name="connsiteX212" fmla="*/ 2629230 w 22196217"/>
              <a:gd name="connsiteY212" fmla="*/ 7547115 h 12789529"/>
              <a:gd name="connsiteX213" fmla="*/ 2297325 w 22196217"/>
              <a:gd name="connsiteY213" fmla="*/ 7948959 h 12789529"/>
              <a:gd name="connsiteX214" fmla="*/ 1674017 w 22196217"/>
              <a:gd name="connsiteY214" fmla="*/ 7194248 h 12789529"/>
              <a:gd name="connsiteX215" fmla="*/ 2297325 w 22196217"/>
              <a:gd name="connsiteY215" fmla="*/ 6439407 h 12789529"/>
              <a:gd name="connsiteX216" fmla="*/ 2629230 w 22196217"/>
              <a:gd name="connsiteY216" fmla="*/ 6841316 h 12789529"/>
              <a:gd name="connsiteX217" fmla="*/ 2629230 w 22196217"/>
              <a:gd name="connsiteY217" fmla="*/ 6743297 h 12789529"/>
              <a:gd name="connsiteX218" fmla="*/ 1036022 w 22196217"/>
              <a:gd name="connsiteY218" fmla="*/ 4814044 h 12789529"/>
              <a:gd name="connsiteX219" fmla="*/ 2282574 w 22196217"/>
              <a:gd name="connsiteY219" fmla="*/ 4814044 h 12789529"/>
              <a:gd name="connsiteX220" fmla="*/ 2629230 w 22196217"/>
              <a:gd name="connsiteY220" fmla="*/ 5233745 h 12789529"/>
              <a:gd name="connsiteX221" fmla="*/ 2629230 w 22196217"/>
              <a:gd name="connsiteY221" fmla="*/ 5135661 h 12789529"/>
              <a:gd name="connsiteX222" fmla="*/ 2337827 w 22196217"/>
              <a:gd name="connsiteY222" fmla="*/ 4782859 h 12789529"/>
              <a:gd name="connsiteX223" fmla="*/ 2629230 w 22196217"/>
              <a:gd name="connsiteY223" fmla="*/ 4429991 h 12789529"/>
              <a:gd name="connsiteX224" fmla="*/ 2629230 w 22196217"/>
              <a:gd name="connsiteY224" fmla="*/ 4331908 h 12789529"/>
              <a:gd name="connsiteX225" fmla="*/ 2005922 w 22196217"/>
              <a:gd name="connsiteY225" fmla="*/ 3577132 h 12789529"/>
              <a:gd name="connsiteX226" fmla="*/ 1924919 w 22196217"/>
              <a:gd name="connsiteY226" fmla="*/ 3577132 h 12789529"/>
              <a:gd name="connsiteX227" fmla="*/ 2629230 w 22196217"/>
              <a:gd name="connsiteY227" fmla="*/ 9252834 h 12789529"/>
              <a:gd name="connsiteX228" fmla="*/ 2629230 w 22196217"/>
              <a:gd name="connsiteY228" fmla="*/ 9154686 h 12789529"/>
              <a:gd name="connsiteX229" fmla="*/ 1924919 w 22196217"/>
              <a:gd name="connsiteY229" fmla="*/ 10007546 h 12789529"/>
              <a:gd name="connsiteX230" fmla="*/ 2005922 w 22196217"/>
              <a:gd name="connsiteY230" fmla="*/ 10007546 h 12789529"/>
              <a:gd name="connsiteX231" fmla="*/ 2629230 w 22196217"/>
              <a:gd name="connsiteY231" fmla="*/ 9252834 h 12789529"/>
              <a:gd name="connsiteX232" fmla="*/ 1677446 w 22196217"/>
              <a:gd name="connsiteY232" fmla="*/ 3974835 h 12789529"/>
              <a:gd name="connsiteX233" fmla="*/ 1965420 w 22196217"/>
              <a:gd name="connsiteY233" fmla="*/ 3626174 h 12789529"/>
              <a:gd name="connsiteX234" fmla="*/ 2588728 w 22196217"/>
              <a:gd name="connsiteY234" fmla="*/ 4380950 h 12789529"/>
              <a:gd name="connsiteX235" fmla="*/ 2282574 w 22196217"/>
              <a:gd name="connsiteY235" fmla="*/ 4751609 h 12789529"/>
              <a:gd name="connsiteX236" fmla="*/ 1036022 w 22196217"/>
              <a:gd name="connsiteY236" fmla="*/ 4751609 h 12789529"/>
              <a:gd name="connsiteX237" fmla="*/ 1677446 w 22196217"/>
              <a:gd name="connsiteY237" fmla="*/ 3974835 h 12789529"/>
              <a:gd name="connsiteX238" fmla="*/ 372212 w 22196217"/>
              <a:gd name="connsiteY238" fmla="*/ 4010226 h 12789529"/>
              <a:gd name="connsiteX239" fmla="*/ 1567264 w 22196217"/>
              <a:gd name="connsiteY239" fmla="*/ 4010226 h 12789529"/>
              <a:gd name="connsiteX240" fmla="*/ 969770 w 22196217"/>
              <a:gd name="connsiteY240" fmla="*/ 4733817 h 12789529"/>
              <a:gd name="connsiteX241" fmla="*/ 372212 w 22196217"/>
              <a:gd name="connsiteY241" fmla="*/ 4010226 h 12789529"/>
              <a:gd name="connsiteX242" fmla="*/ 14557 w 22196217"/>
              <a:gd name="connsiteY242" fmla="*/ 7596092 h 12789529"/>
              <a:gd name="connsiteX243" fmla="*/ 349891 w 22196217"/>
              <a:gd name="connsiteY243" fmla="*/ 7190042 h 12789529"/>
              <a:gd name="connsiteX244" fmla="*/ 969770 w 22196217"/>
              <a:gd name="connsiteY244" fmla="*/ 6439407 h 12789529"/>
              <a:gd name="connsiteX245" fmla="*/ 1593014 w 22196217"/>
              <a:gd name="connsiteY245" fmla="*/ 7194248 h 12789529"/>
              <a:gd name="connsiteX246" fmla="*/ 637865 w 22196217"/>
              <a:gd name="connsiteY246" fmla="*/ 8350933 h 12789529"/>
              <a:gd name="connsiteX247" fmla="*/ 14557 w 22196217"/>
              <a:gd name="connsiteY247" fmla="*/ 7596092 h 12789529"/>
              <a:gd name="connsiteX248" fmla="*/ 1633515 w 22196217"/>
              <a:gd name="connsiteY248" fmla="*/ 7243289 h 12789529"/>
              <a:gd name="connsiteX249" fmla="*/ 2256824 w 22196217"/>
              <a:gd name="connsiteY249" fmla="*/ 7998001 h 12789529"/>
              <a:gd name="connsiteX250" fmla="*/ 1952610 w 22196217"/>
              <a:gd name="connsiteY250" fmla="*/ 8366461 h 12789529"/>
              <a:gd name="connsiteX251" fmla="*/ 704182 w 22196217"/>
              <a:gd name="connsiteY251" fmla="*/ 8368596 h 12789529"/>
              <a:gd name="connsiteX252" fmla="*/ 1633515 w 22196217"/>
              <a:gd name="connsiteY252" fmla="*/ 7243289 h 12789529"/>
              <a:gd name="connsiteX253" fmla="*/ 704052 w 22196217"/>
              <a:gd name="connsiteY253" fmla="*/ 8431095 h 12789529"/>
              <a:gd name="connsiteX254" fmla="*/ 1900916 w 22196217"/>
              <a:gd name="connsiteY254" fmla="*/ 8428960 h 12789529"/>
              <a:gd name="connsiteX255" fmla="*/ 1301610 w 22196217"/>
              <a:gd name="connsiteY255" fmla="*/ 9154686 h 12789529"/>
              <a:gd name="connsiteX256" fmla="*/ 704052 w 22196217"/>
              <a:gd name="connsiteY256" fmla="*/ 8431095 h 12789529"/>
              <a:gd name="connsiteX257" fmla="*/ 8562821 w 22196217"/>
              <a:gd name="connsiteY257" fmla="*/ 3577132 h 12789529"/>
              <a:gd name="connsiteX258" fmla="*/ 8256667 w 22196217"/>
              <a:gd name="connsiteY258" fmla="*/ 3947791 h 12789529"/>
              <a:gd name="connsiteX259" fmla="*/ 7010050 w 22196217"/>
              <a:gd name="connsiteY259" fmla="*/ 3947791 h 12789529"/>
              <a:gd name="connsiteX260" fmla="*/ 7316205 w 22196217"/>
              <a:gd name="connsiteY260" fmla="*/ 3577132 h 12789529"/>
              <a:gd name="connsiteX261" fmla="*/ 4580093 w 22196217"/>
              <a:gd name="connsiteY261" fmla="*/ 3577132 h 12789529"/>
              <a:gd name="connsiteX262" fmla="*/ 2961070 w 22196217"/>
              <a:gd name="connsiteY262" fmla="*/ 5537570 h 12789529"/>
              <a:gd name="connsiteX263" fmla="*/ 2629230 w 22196217"/>
              <a:gd name="connsiteY263" fmla="*/ 5135726 h 12789529"/>
              <a:gd name="connsiteX264" fmla="*/ 2629230 w 22196217"/>
              <a:gd name="connsiteY264" fmla="*/ 5233810 h 12789529"/>
              <a:gd name="connsiteX265" fmla="*/ 2925680 w 22196217"/>
              <a:gd name="connsiteY265" fmla="*/ 5592759 h 12789529"/>
              <a:gd name="connsiteX266" fmla="*/ 4222438 w 22196217"/>
              <a:gd name="connsiteY266" fmla="*/ 7162998 h 12789529"/>
              <a:gd name="connsiteX267" fmla="*/ 2975821 w 22196217"/>
              <a:gd name="connsiteY267" fmla="*/ 7162998 h 12789529"/>
              <a:gd name="connsiteX268" fmla="*/ 2629230 w 22196217"/>
              <a:gd name="connsiteY268" fmla="*/ 6743297 h 12789529"/>
              <a:gd name="connsiteX269" fmla="*/ 2629230 w 22196217"/>
              <a:gd name="connsiteY269" fmla="*/ 6841381 h 12789529"/>
              <a:gd name="connsiteX270" fmla="*/ 2920569 w 22196217"/>
              <a:gd name="connsiteY270" fmla="*/ 7194248 h 12789529"/>
              <a:gd name="connsiteX271" fmla="*/ 2629230 w 22196217"/>
              <a:gd name="connsiteY271" fmla="*/ 7547050 h 12789529"/>
              <a:gd name="connsiteX272" fmla="*/ 2629230 w 22196217"/>
              <a:gd name="connsiteY272" fmla="*/ 7645134 h 12789529"/>
              <a:gd name="connsiteX273" fmla="*/ 2975821 w 22196217"/>
              <a:gd name="connsiteY273" fmla="*/ 7225433 h 12789529"/>
              <a:gd name="connsiteX274" fmla="*/ 4222373 w 22196217"/>
              <a:gd name="connsiteY274" fmla="*/ 7225433 h 12789529"/>
              <a:gd name="connsiteX275" fmla="*/ 2629230 w 22196217"/>
              <a:gd name="connsiteY275" fmla="*/ 9154686 h 12789529"/>
              <a:gd name="connsiteX276" fmla="*/ 2629230 w 22196217"/>
              <a:gd name="connsiteY276" fmla="*/ 9252769 h 12789529"/>
              <a:gd name="connsiteX277" fmla="*/ 3252538 w 22196217"/>
              <a:gd name="connsiteY277" fmla="*/ 10007546 h 12789529"/>
              <a:gd name="connsiteX278" fmla="*/ 3333476 w 22196217"/>
              <a:gd name="connsiteY278" fmla="*/ 10007546 h 12789529"/>
              <a:gd name="connsiteX279" fmla="*/ 3666352 w 22196217"/>
              <a:gd name="connsiteY279" fmla="*/ 9604407 h 12789529"/>
              <a:gd name="connsiteX280" fmla="*/ 3960990 w 22196217"/>
              <a:gd name="connsiteY280" fmla="*/ 9247658 h 12789529"/>
              <a:gd name="connsiteX281" fmla="*/ 3963449 w 22196217"/>
              <a:gd name="connsiteY281" fmla="*/ 9244682 h 12789529"/>
              <a:gd name="connsiteX282" fmla="*/ 4000715 w 22196217"/>
              <a:gd name="connsiteY282" fmla="*/ 9199522 h 12789529"/>
              <a:gd name="connsiteX283" fmla="*/ 4288625 w 22196217"/>
              <a:gd name="connsiteY283" fmla="*/ 8850860 h 12789529"/>
              <a:gd name="connsiteX284" fmla="*/ 4911933 w 22196217"/>
              <a:gd name="connsiteY284" fmla="*/ 9605637 h 12789529"/>
              <a:gd name="connsiteX285" fmla="*/ 4580093 w 22196217"/>
              <a:gd name="connsiteY285" fmla="*/ 10007546 h 12789529"/>
              <a:gd name="connsiteX286" fmla="*/ 7316205 w 22196217"/>
              <a:gd name="connsiteY286" fmla="*/ 10007546 h 12789529"/>
              <a:gd name="connsiteX287" fmla="*/ 7963581 w 22196217"/>
              <a:gd name="connsiteY287" fmla="*/ 9223590 h 12789529"/>
              <a:gd name="connsiteX288" fmla="*/ 9267068 w 22196217"/>
              <a:gd name="connsiteY288" fmla="*/ 7645199 h 12789529"/>
              <a:gd name="connsiteX289" fmla="*/ 9267068 w 22196217"/>
              <a:gd name="connsiteY289" fmla="*/ 7547115 h 12789529"/>
              <a:gd name="connsiteX290" fmla="*/ 8935163 w 22196217"/>
              <a:gd name="connsiteY290" fmla="*/ 7948959 h 12789529"/>
              <a:gd name="connsiteX291" fmla="*/ 8311920 w 22196217"/>
              <a:gd name="connsiteY291" fmla="*/ 7194248 h 12789529"/>
              <a:gd name="connsiteX292" fmla="*/ 8935163 w 22196217"/>
              <a:gd name="connsiteY292" fmla="*/ 6439407 h 12789529"/>
              <a:gd name="connsiteX293" fmla="*/ 9267068 w 22196217"/>
              <a:gd name="connsiteY293" fmla="*/ 6841316 h 12789529"/>
              <a:gd name="connsiteX294" fmla="*/ 9267068 w 22196217"/>
              <a:gd name="connsiteY294" fmla="*/ 6743297 h 12789529"/>
              <a:gd name="connsiteX295" fmla="*/ 7673860 w 22196217"/>
              <a:gd name="connsiteY295" fmla="*/ 4814044 h 12789529"/>
              <a:gd name="connsiteX296" fmla="*/ 8920476 w 22196217"/>
              <a:gd name="connsiteY296" fmla="*/ 4814044 h 12789529"/>
              <a:gd name="connsiteX297" fmla="*/ 9267068 w 22196217"/>
              <a:gd name="connsiteY297" fmla="*/ 5233745 h 12789529"/>
              <a:gd name="connsiteX298" fmla="*/ 9267068 w 22196217"/>
              <a:gd name="connsiteY298" fmla="*/ 5135661 h 12789529"/>
              <a:gd name="connsiteX299" fmla="*/ 8975729 w 22196217"/>
              <a:gd name="connsiteY299" fmla="*/ 4782859 h 12789529"/>
              <a:gd name="connsiteX300" fmla="*/ 9267068 w 22196217"/>
              <a:gd name="connsiteY300" fmla="*/ 4429991 h 12789529"/>
              <a:gd name="connsiteX301" fmla="*/ 9267068 w 22196217"/>
              <a:gd name="connsiteY301" fmla="*/ 4331908 h 12789529"/>
              <a:gd name="connsiteX302" fmla="*/ 8643760 w 22196217"/>
              <a:gd name="connsiteY302" fmla="*/ 3577132 h 12789529"/>
              <a:gd name="connsiteX303" fmla="*/ 8562821 w 22196217"/>
              <a:gd name="connsiteY303" fmla="*/ 3577132 h 12789529"/>
              <a:gd name="connsiteX304" fmla="*/ 9267068 w 22196217"/>
              <a:gd name="connsiteY304" fmla="*/ 9252834 h 12789529"/>
              <a:gd name="connsiteX305" fmla="*/ 9267068 w 22196217"/>
              <a:gd name="connsiteY305" fmla="*/ 9154686 h 12789529"/>
              <a:gd name="connsiteX306" fmla="*/ 8562821 w 22196217"/>
              <a:gd name="connsiteY306" fmla="*/ 10007546 h 12789529"/>
              <a:gd name="connsiteX307" fmla="*/ 8643760 w 22196217"/>
              <a:gd name="connsiteY307" fmla="*/ 10007546 h 12789529"/>
              <a:gd name="connsiteX308" fmla="*/ 9267068 w 22196217"/>
              <a:gd name="connsiteY308" fmla="*/ 9252834 h 12789529"/>
              <a:gd name="connsiteX309" fmla="*/ 3333476 w 22196217"/>
              <a:gd name="connsiteY309" fmla="*/ 3577132 h 12789529"/>
              <a:gd name="connsiteX310" fmla="*/ 3252538 w 22196217"/>
              <a:gd name="connsiteY310" fmla="*/ 3577132 h 12789529"/>
              <a:gd name="connsiteX311" fmla="*/ 2629230 w 22196217"/>
              <a:gd name="connsiteY311" fmla="*/ 4331908 h 12789529"/>
              <a:gd name="connsiteX312" fmla="*/ 2629230 w 22196217"/>
              <a:gd name="connsiteY312" fmla="*/ 4429991 h 12789529"/>
              <a:gd name="connsiteX313" fmla="*/ 3333476 w 22196217"/>
              <a:gd name="connsiteY313" fmla="*/ 3577132 h 12789529"/>
              <a:gd name="connsiteX314" fmla="*/ 5962836 w 22196217"/>
              <a:gd name="connsiteY314" fmla="*/ 3608317 h 12789529"/>
              <a:gd name="connsiteX315" fmla="*/ 7209452 w 22196217"/>
              <a:gd name="connsiteY315" fmla="*/ 3608317 h 12789529"/>
              <a:gd name="connsiteX316" fmla="*/ 6919731 w 22196217"/>
              <a:gd name="connsiteY316" fmla="*/ 3959178 h 12789529"/>
              <a:gd name="connsiteX317" fmla="*/ 5601558 w 22196217"/>
              <a:gd name="connsiteY317" fmla="*/ 5555362 h 12789529"/>
              <a:gd name="connsiteX318" fmla="*/ 5584995 w 22196217"/>
              <a:gd name="connsiteY318" fmla="*/ 5555362 h 12789529"/>
              <a:gd name="connsiteX319" fmla="*/ 4354941 w 22196217"/>
              <a:gd name="connsiteY319" fmla="*/ 5555427 h 12789529"/>
              <a:gd name="connsiteX320" fmla="*/ 5962836 w 22196217"/>
              <a:gd name="connsiteY320" fmla="*/ 3608317 h 12789529"/>
              <a:gd name="connsiteX321" fmla="*/ 4635281 w 22196217"/>
              <a:gd name="connsiteY321" fmla="*/ 3608317 h 12789529"/>
              <a:gd name="connsiteX322" fmla="*/ 5881897 w 22196217"/>
              <a:gd name="connsiteY322" fmla="*/ 3608317 h 12789529"/>
              <a:gd name="connsiteX323" fmla="*/ 4937748 w 22196217"/>
              <a:gd name="connsiteY323" fmla="*/ 4751609 h 12789529"/>
              <a:gd name="connsiteX324" fmla="*/ 3691131 w 22196217"/>
              <a:gd name="connsiteY324" fmla="*/ 4751609 h 12789529"/>
              <a:gd name="connsiteX325" fmla="*/ 4635281 w 22196217"/>
              <a:gd name="connsiteY325" fmla="*/ 3608317 h 12789529"/>
              <a:gd name="connsiteX326" fmla="*/ 8315349 w 22196217"/>
              <a:gd name="connsiteY326" fmla="*/ 3974835 h 12789529"/>
              <a:gd name="connsiteX327" fmla="*/ 8603258 w 22196217"/>
              <a:gd name="connsiteY327" fmla="*/ 3626174 h 12789529"/>
              <a:gd name="connsiteX328" fmla="*/ 9226631 w 22196217"/>
              <a:gd name="connsiteY328" fmla="*/ 4380950 h 12789529"/>
              <a:gd name="connsiteX329" fmla="*/ 8920476 w 22196217"/>
              <a:gd name="connsiteY329" fmla="*/ 4751609 h 12789529"/>
              <a:gd name="connsiteX330" fmla="*/ 7673860 w 22196217"/>
              <a:gd name="connsiteY330" fmla="*/ 4751609 h 12789529"/>
              <a:gd name="connsiteX331" fmla="*/ 8315349 w 22196217"/>
              <a:gd name="connsiteY331" fmla="*/ 3974835 h 12789529"/>
              <a:gd name="connsiteX332" fmla="*/ 7010050 w 22196217"/>
              <a:gd name="connsiteY332" fmla="*/ 4010226 h 12789529"/>
              <a:gd name="connsiteX333" fmla="*/ 8205102 w 22196217"/>
              <a:gd name="connsiteY333" fmla="*/ 4010226 h 12789529"/>
              <a:gd name="connsiteX334" fmla="*/ 7607608 w 22196217"/>
              <a:gd name="connsiteY334" fmla="*/ 4733817 h 12789529"/>
              <a:gd name="connsiteX335" fmla="*/ 7010050 w 22196217"/>
              <a:gd name="connsiteY335" fmla="*/ 4010226 h 12789529"/>
              <a:gd name="connsiteX336" fmla="*/ 7651539 w 22196217"/>
              <a:gd name="connsiteY336" fmla="*/ 6394635 h 12789529"/>
              <a:gd name="connsiteX337" fmla="*/ 7344349 w 22196217"/>
              <a:gd name="connsiteY337" fmla="*/ 6022617 h 12789529"/>
              <a:gd name="connsiteX338" fmla="*/ 6320491 w 22196217"/>
              <a:gd name="connsiteY338" fmla="*/ 4782859 h 12789529"/>
              <a:gd name="connsiteX339" fmla="*/ 6943799 w 22196217"/>
              <a:gd name="connsiteY339" fmla="*/ 4028083 h 12789529"/>
              <a:gd name="connsiteX340" fmla="*/ 7583541 w 22196217"/>
              <a:gd name="connsiteY340" fmla="*/ 4802722 h 12789529"/>
              <a:gd name="connsiteX341" fmla="*/ 8894726 w 22196217"/>
              <a:gd name="connsiteY341" fmla="*/ 6390430 h 12789529"/>
              <a:gd name="connsiteX342" fmla="*/ 8271418 w 22196217"/>
              <a:gd name="connsiteY342" fmla="*/ 7145206 h 12789529"/>
              <a:gd name="connsiteX343" fmla="*/ 7651539 w 22196217"/>
              <a:gd name="connsiteY343" fmla="*/ 6394635 h 12789529"/>
              <a:gd name="connsiteX344" fmla="*/ 3691196 w 22196217"/>
              <a:gd name="connsiteY344" fmla="*/ 4814044 h 12789529"/>
              <a:gd name="connsiteX345" fmla="*/ 4886183 w 22196217"/>
              <a:gd name="connsiteY345" fmla="*/ 4814044 h 12789529"/>
              <a:gd name="connsiteX346" fmla="*/ 4288625 w 22196217"/>
              <a:gd name="connsiteY346" fmla="*/ 5537635 h 12789529"/>
              <a:gd name="connsiteX347" fmla="*/ 3691196 w 22196217"/>
              <a:gd name="connsiteY347" fmla="*/ 4814044 h 12789529"/>
              <a:gd name="connsiteX348" fmla="*/ 5682496 w 22196217"/>
              <a:gd name="connsiteY348" fmla="*/ 5555362 h 12789529"/>
              <a:gd name="connsiteX349" fmla="*/ 6280054 w 22196217"/>
              <a:gd name="connsiteY349" fmla="*/ 4831836 h 12789529"/>
              <a:gd name="connsiteX350" fmla="*/ 6877547 w 22196217"/>
              <a:gd name="connsiteY350" fmla="*/ 5555427 h 12789529"/>
              <a:gd name="connsiteX351" fmla="*/ 5682496 w 22196217"/>
              <a:gd name="connsiteY351" fmla="*/ 5555362 h 12789529"/>
              <a:gd name="connsiteX352" fmla="*/ 3001572 w 22196217"/>
              <a:gd name="connsiteY352" fmla="*/ 5586612 h 12789529"/>
              <a:gd name="connsiteX353" fmla="*/ 3624880 w 22196217"/>
              <a:gd name="connsiteY353" fmla="*/ 4831836 h 12789529"/>
              <a:gd name="connsiteX354" fmla="*/ 4248188 w 22196217"/>
              <a:gd name="connsiteY354" fmla="*/ 5586612 h 12789529"/>
              <a:gd name="connsiteX355" fmla="*/ 3624880 w 22196217"/>
              <a:gd name="connsiteY355" fmla="*/ 6341388 h 12789529"/>
              <a:gd name="connsiteX356" fmla="*/ 3001572 w 22196217"/>
              <a:gd name="connsiteY356" fmla="*/ 5586612 h 12789529"/>
              <a:gd name="connsiteX357" fmla="*/ 4303376 w 22196217"/>
              <a:gd name="connsiteY357" fmla="*/ 5617862 h 12789529"/>
              <a:gd name="connsiteX358" fmla="*/ 5616050 w 22196217"/>
              <a:gd name="connsiteY358" fmla="*/ 5617862 h 12789529"/>
              <a:gd name="connsiteX359" fmla="*/ 6929112 w 22196217"/>
              <a:gd name="connsiteY359" fmla="*/ 5617862 h 12789529"/>
              <a:gd name="connsiteX360" fmla="*/ 7392355 w 22196217"/>
              <a:gd name="connsiteY360" fmla="*/ 6178800 h 12789529"/>
              <a:gd name="connsiteX361" fmla="*/ 7541357 w 22196217"/>
              <a:gd name="connsiteY361" fmla="*/ 6359181 h 12789529"/>
              <a:gd name="connsiteX362" fmla="*/ 3691131 w 22196217"/>
              <a:gd name="connsiteY362" fmla="*/ 6359181 h 12789529"/>
              <a:gd name="connsiteX363" fmla="*/ 4303376 w 22196217"/>
              <a:gd name="connsiteY363" fmla="*/ 5617862 h 12789529"/>
              <a:gd name="connsiteX364" fmla="*/ 6294805 w 22196217"/>
              <a:gd name="connsiteY364" fmla="*/ 6421679 h 12789529"/>
              <a:gd name="connsiteX365" fmla="*/ 7541357 w 22196217"/>
              <a:gd name="connsiteY365" fmla="*/ 6421679 h 12789529"/>
              <a:gd name="connsiteX366" fmla="*/ 6929112 w 22196217"/>
              <a:gd name="connsiteY366" fmla="*/ 7162998 h 12789529"/>
              <a:gd name="connsiteX367" fmla="*/ 5682496 w 22196217"/>
              <a:gd name="connsiteY367" fmla="*/ 7162998 h 12789529"/>
              <a:gd name="connsiteX368" fmla="*/ 6294805 w 22196217"/>
              <a:gd name="connsiteY368" fmla="*/ 6421679 h 12789529"/>
              <a:gd name="connsiteX369" fmla="*/ 4312758 w 22196217"/>
              <a:gd name="connsiteY369" fmla="*/ 7214110 h 12789529"/>
              <a:gd name="connsiteX370" fmla="*/ 4967186 w 22196217"/>
              <a:gd name="connsiteY370" fmla="*/ 6421679 h 12789529"/>
              <a:gd name="connsiteX371" fmla="*/ 6213802 w 22196217"/>
              <a:gd name="connsiteY371" fmla="*/ 6421679 h 12789529"/>
              <a:gd name="connsiteX372" fmla="*/ 4937748 w 22196217"/>
              <a:gd name="connsiteY372" fmla="*/ 7966816 h 12789529"/>
              <a:gd name="connsiteX373" fmla="*/ 4937424 w 22196217"/>
              <a:gd name="connsiteY373" fmla="*/ 7966816 h 12789529"/>
              <a:gd name="connsiteX374" fmla="*/ 4937424 w 22196217"/>
              <a:gd name="connsiteY374" fmla="*/ 7967204 h 12789529"/>
              <a:gd name="connsiteX375" fmla="*/ 4908504 w 22196217"/>
              <a:gd name="connsiteY375" fmla="*/ 8002206 h 12789529"/>
              <a:gd name="connsiteX376" fmla="*/ 4605843 w 22196217"/>
              <a:gd name="connsiteY376" fmla="*/ 8368660 h 12789529"/>
              <a:gd name="connsiteX377" fmla="*/ 3359291 w 22196217"/>
              <a:gd name="connsiteY377" fmla="*/ 8368660 h 12789529"/>
              <a:gd name="connsiteX378" fmla="*/ 4312758 w 22196217"/>
              <a:gd name="connsiteY378" fmla="*/ 7214110 h 12789529"/>
              <a:gd name="connsiteX379" fmla="*/ 3691196 w 22196217"/>
              <a:gd name="connsiteY379" fmla="*/ 6421679 h 12789529"/>
              <a:gd name="connsiteX380" fmla="*/ 4886183 w 22196217"/>
              <a:gd name="connsiteY380" fmla="*/ 6421679 h 12789529"/>
              <a:gd name="connsiteX381" fmla="*/ 4288625 w 22196217"/>
              <a:gd name="connsiteY381" fmla="*/ 7145206 h 12789529"/>
              <a:gd name="connsiteX382" fmla="*/ 3691196 w 22196217"/>
              <a:gd name="connsiteY382" fmla="*/ 6421679 h 12789529"/>
              <a:gd name="connsiteX383" fmla="*/ 6652395 w 22196217"/>
              <a:gd name="connsiteY383" fmla="*/ 7596092 h 12789529"/>
              <a:gd name="connsiteX384" fmla="*/ 6987794 w 22196217"/>
              <a:gd name="connsiteY384" fmla="*/ 7190042 h 12789529"/>
              <a:gd name="connsiteX385" fmla="*/ 7607608 w 22196217"/>
              <a:gd name="connsiteY385" fmla="*/ 6439407 h 12789529"/>
              <a:gd name="connsiteX386" fmla="*/ 8230917 w 22196217"/>
              <a:gd name="connsiteY386" fmla="*/ 7194248 h 12789529"/>
              <a:gd name="connsiteX387" fmla="*/ 7275704 w 22196217"/>
              <a:gd name="connsiteY387" fmla="*/ 8350933 h 12789529"/>
              <a:gd name="connsiteX388" fmla="*/ 6652395 w 22196217"/>
              <a:gd name="connsiteY388" fmla="*/ 7596092 h 12789529"/>
              <a:gd name="connsiteX389" fmla="*/ 5682496 w 22196217"/>
              <a:gd name="connsiteY389" fmla="*/ 7225433 h 12789529"/>
              <a:gd name="connsiteX390" fmla="*/ 6877547 w 22196217"/>
              <a:gd name="connsiteY390" fmla="*/ 7225433 h 12789529"/>
              <a:gd name="connsiteX391" fmla="*/ 6280054 w 22196217"/>
              <a:gd name="connsiteY391" fmla="*/ 7948959 h 12789529"/>
              <a:gd name="connsiteX392" fmla="*/ 5682496 w 22196217"/>
              <a:gd name="connsiteY392" fmla="*/ 7225433 h 12789529"/>
              <a:gd name="connsiteX393" fmla="*/ 8271418 w 22196217"/>
              <a:gd name="connsiteY393" fmla="*/ 7243289 h 12789529"/>
              <a:gd name="connsiteX394" fmla="*/ 8894726 w 22196217"/>
              <a:gd name="connsiteY394" fmla="*/ 7998001 h 12789529"/>
              <a:gd name="connsiteX395" fmla="*/ 8590448 w 22196217"/>
              <a:gd name="connsiteY395" fmla="*/ 8366461 h 12789529"/>
              <a:gd name="connsiteX396" fmla="*/ 7342020 w 22196217"/>
              <a:gd name="connsiteY396" fmla="*/ 8368596 h 12789529"/>
              <a:gd name="connsiteX397" fmla="*/ 8271418 w 22196217"/>
              <a:gd name="connsiteY397" fmla="*/ 7243289 h 12789529"/>
              <a:gd name="connsiteX398" fmla="*/ 5616244 w 22196217"/>
              <a:gd name="connsiteY398" fmla="*/ 7243289 h 12789529"/>
              <a:gd name="connsiteX399" fmla="*/ 6213802 w 22196217"/>
              <a:gd name="connsiteY399" fmla="*/ 7966816 h 12789529"/>
              <a:gd name="connsiteX400" fmla="*/ 5018751 w 22196217"/>
              <a:gd name="connsiteY400" fmla="*/ 7966816 h 12789529"/>
              <a:gd name="connsiteX401" fmla="*/ 5616244 w 22196217"/>
              <a:gd name="connsiteY401" fmla="*/ 7243289 h 12789529"/>
              <a:gd name="connsiteX402" fmla="*/ 5988650 w 22196217"/>
              <a:gd name="connsiteY402" fmla="*/ 8399909 h 12789529"/>
              <a:gd name="connsiteX403" fmla="*/ 6323984 w 22196217"/>
              <a:gd name="connsiteY403" fmla="*/ 7993796 h 12789529"/>
              <a:gd name="connsiteX404" fmla="*/ 6611959 w 22196217"/>
              <a:gd name="connsiteY404" fmla="*/ 7645134 h 12789529"/>
              <a:gd name="connsiteX405" fmla="*/ 7873262 w 22196217"/>
              <a:gd name="connsiteY405" fmla="*/ 9172478 h 12789529"/>
              <a:gd name="connsiteX406" fmla="*/ 6626645 w 22196217"/>
              <a:gd name="connsiteY406" fmla="*/ 9172478 h 12789529"/>
              <a:gd name="connsiteX407" fmla="*/ 5988650 w 22196217"/>
              <a:gd name="connsiteY407" fmla="*/ 8399909 h 12789529"/>
              <a:gd name="connsiteX408" fmla="*/ 4329191 w 22196217"/>
              <a:gd name="connsiteY408" fmla="*/ 8801818 h 12789529"/>
              <a:gd name="connsiteX409" fmla="*/ 4664525 w 22196217"/>
              <a:gd name="connsiteY409" fmla="*/ 8395705 h 12789529"/>
              <a:gd name="connsiteX410" fmla="*/ 4967186 w 22196217"/>
              <a:gd name="connsiteY410" fmla="*/ 8029251 h 12789529"/>
              <a:gd name="connsiteX411" fmla="*/ 6213738 w 22196217"/>
              <a:gd name="connsiteY411" fmla="*/ 8029251 h 12789529"/>
              <a:gd name="connsiteX412" fmla="*/ 5594182 w 22196217"/>
              <a:gd name="connsiteY412" fmla="*/ 8779497 h 12789529"/>
              <a:gd name="connsiteX413" fmla="*/ 5240409 w 22196217"/>
              <a:gd name="connsiteY413" fmla="*/ 9207933 h 12789529"/>
              <a:gd name="connsiteX414" fmla="*/ 4952434 w 22196217"/>
              <a:gd name="connsiteY414" fmla="*/ 9556595 h 12789529"/>
              <a:gd name="connsiteX415" fmla="*/ 4329191 w 22196217"/>
              <a:gd name="connsiteY415" fmla="*/ 8801818 h 12789529"/>
              <a:gd name="connsiteX416" fmla="*/ 7341955 w 22196217"/>
              <a:gd name="connsiteY416" fmla="*/ 8431095 h 12789529"/>
              <a:gd name="connsiteX417" fmla="*/ 8538818 w 22196217"/>
              <a:gd name="connsiteY417" fmla="*/ 8428960 h 12789529"/>
              <a:gd name="connsiteX418" fmla="*/ 7939513 w 22196217"/>
              <a:gd name="connsiteY418" fmla="*/ 9154686 h 12789529"/>
              <a:gd name="connsiteX419" fmla="*/ 7341955 w 22196217"/>
              <a:gd name="connsiteY419" fmla="*/ 8431095 h 12789529"/>
              <a:gd name="connsiteX420" fmla="*/ 3359291 w 22196217"/>
              <a:gd name="connsiteY420" fmla="*/ 8431159 h 12789529"/>
              <a:gd name="connsiteX421" fmla="*/ 4554278 w 22196217"/>
              <a:gd name="connsiteY421" fmla="*/ 8431159 h 12789529"/>
              <a:gd name="connsiteX422" fmla="*/ 3956785 w 22196217"/>
              <a:gd name="connsiteY422" fmla="*/ 9154686 h 12789529"/>
              <a:gd name="connsiteX423" fmla="*/ 3359291 w 22196217"/>
              <a:gd name="connsiteY423" fmla="*/ 8431159 h 12789529"/>
              <a:gd name="connsiteX424" fmla="*/ 5548375 w 22196217"/>
              <a:gd name="connsiteY424" fmla="*/ 8933092 h 12789529"/>
              <a:gd name="connsiteX425" fmla="*/ 5642382 w 22196217"/>
              <a:gd name="connsiteY425" fmla="*/ 8819223 h 12789529"/>
              <a:gd name="connsiteX426" fmla="*/ 5660175 w 22196217"/>
              <a:gd name="connsiteY426" fmla="*/ 8797613 h 12789529"/>
              <a:gd name="connsiteX427" fmla="*/ 5948149 w 22196217"/>
              <a:gd name="connsiteY427" fmla="*/ 8448952 h 12789529"/>
              <a:gd name="connsiteX428" fmla="*/ 6545642 w 22196217"/>
              <a:gd name="connsiteY428" fmla="*/ 9172478 h 12789529"/>
              <a:gd name="connsiteX429" fmla="*/ 5350656 w 22196217"/>
              <a:gd name="connsiteY429" fmla="*/ 9172478 h 12789529"/>
              <a:gd name="connsiteX430" fmla="*/ 5548375 w 22196217"/>
              <a:gd name="connsiteY430" fmla="*/ 8933092 h 12789529"/>
              <a:gd name="connsiteX431" fmla="*/ 2669667 w 22196217"/>
              <a:gd name="connsiteY431" fmla="*/ 9203728 h 12789529"/>
              <a:gd name="connsiteX432" fmla="*/ 3292975 w 22196217"/>
              <a:gd name="connsiteY432" fmla="*/ 8448952 h 12789529"/>
              <a:gd name="connsiteX433" fmla="*/ 3916283 w 22196217"/>
              <a:gd name="connsiteY433" fmla="*/ 9203728 h 12789529"/>
              <a:gd name="connsiteX434" fmla="*/ 3915313 w 22196217"/>
              <a:gd name="connsiteY434" fmla="*/ 9204892 h 12789529"/>
              <a:gd name="connsiteX435" fmla="*/ 3620674 w 22196217"/>
              <a:gd name="connsiteY435" fmla="*/ 9561641 h 12789529"/>
              <a:gd name="connsiteX436" fmla="*/ 3618345 w 22196217"/>
              <a:gd name="connsiteY436" fmla="*/ 9564488 h 12789529"/>
              <a:gd name="connsiteX437" fmla="*/ 3580885 w 22196217"/>
              <a:gd name="connsiteY437" fmla="*/ 9609842 h 12789529"/>
              <a:gd name="connsiteX438" fmla="*/ 3292975 w 22196217"/>
              <a:gd name="connsiteY438" fmla="*/ 9958504 h 12789529"/>
              <a:gd name="connsiteX439" fmla="*/ 2669667 w 22196217"/>
              <a:gd name="connsiteY439" fmla="*/ 9203728 h 12789529"/>
              <a:gd name="connsiteX440" fmla="*/ 5299026 w 22196217"/>
              <a:gd name="connsiteY440" fmla="*/ 9234977 h 12789529"/>
              <a:gd name="connsiteX441" fmla="*/ 7873197 w 22196217"/>
              <a:gd name="connsiteY441" fmla="*/ 9234977 h 12789529"/>
              <a:gd name="connsiteX442" fmla="*/ 7680200 w 22196217"/>
              <a:gd name="connsiteY442" fmla="*/ 9468734 h 12789529"/>
              <a:gd name="connsiteX443" fmla="*/ 7261017 w 22196217"/>
              <a:gd name="connsiteY443" fmla="*/ 9976296 h 12789529"/>
              <a:gd name="connsiteX444" fmla="*/ 4686846 w 22196217"/>
              <a:gd name="connsiteY444" fmla="*/ 9976296 h 12789529"/>
              <a:gd name="connsiteX445" fmla="*/ 5299026 w 22196217"/>
              <a:gd name="connsiteY445" fmla="*/ 9234977 h 12789529"/>
              <a:gd name="connsiteX446" fmla="*/ 1924919 w 22196217"/>
              <a:gd name="connsiteY446" fmla="*/ 10007546 h 12789529"/>
              <a:gd name="connsiteX447" fmla="*/ 1618829 w 22196217"/>
              <a:gd name="connsiteY447" fmla="*/ 10378140 h 12789529"/>
              <a:gd name="connsiteX448" fmla="*/ 372212 w 22196217"/>
              <a:gd name="connsiteY448" fmla="*/ 10378140 h 12789529"/>
              <a:gd name="connsiteX449" fmla="*/ 678302 w 22196217"/>
              <a:gd name="connsiteY449" fmla="*/ 10007546 h 12789529"/>
              <a:gd name="connsiteX450" fmla="*/ 0 w 22196217"/>
              <a:gd name="connsiteY450" fmla="*/ 10007546 h 12789529"/>
              <a:gd name="connsiteX451" fmla="*/ 0 w 22196217"/>
              <a:gd name="connsiteY451" fmla="*/ 10038730 h 12789529"/>
              <a:gd name="connsiteX452" fmla="*/ 571549 w 22196217"/>
              <a:gd name="connsiteY452" fmla="*/ 10038730 h 12789529"/>
              <a:gd name="connsiteX453" fmla="*/ 281893 w 22196217"/>
              <a:gd name="connsiteY453" fmla="*/ 10389527 h 12789529"/>
              <a:gd name="connsiteX454" fmla="*/ 0 w 22196217"/>
              <a:gd name="connsiteY454" fmla="*/ 10730878 h 12789529"/>
              <a:gd name="connsiteX455" fmla="*/ 0 w 22196217"/>
              <a:gd name="connsiteY455" fmla="*/ 10828961 h 12789529"/>
              <a:gd name="connsiteX456" fmla="*/ 305961 w 22196217"/>
              <a:gd name="connsiteY456" fmla="*/ 10458431 h 12789529"/>
              <a:gd name="connsiteX457" fmla="*/ 945638 w 22196217"/>
              <a:gd name="connsiteY457" fmla="*/ 11233070 h 12789529"/>
              <a:gd name="connsiteX458" fmla="*/ 2231074 w 22196217"/>
              <a:gd name="connsiteY458" fmla="*/ 12789529 h 12789529"/>
              <a:gd name="connsiteX459" fmla="*/ 2312012 w 22196217"/>
              <a:gd name="connsiteY459" fmla="*/ 12789529 h 12789529"/>
              <a:gd name="connsiteX460" fmla="*/ 1036022 w 22196217"/>
              <a:gd name="connsiteY460" fmla="*/ 11244457 h 12789529"/>
              <a:gd name="connsiteX461" fmla="*/ 2282574 w 22196217"/>
              <a:gd name="connsiteY461" fmla="*/ 11244457 h 12789529"/>
              <a:gd name="connsiteX462" fmla="*/ 2629230 w 22196217"/>
              <a:gd name="connsiteY462" fmla="*/ 11664093 h 12789529"/>
              <a:gd name="connsiteX463" fmla="*/ 2629230 w 22196217"/>
              <a:gd name="connsiteY463" fmla="*/ 11566074 h 12789529"/>
              <a:gd name="connsiteX464" fmla="*/ 2337827 w 22196217"/>
              <a:gd name="connsiteY464" fmla="*/ 11213208 h 12789529"/>
              <a:gd name="connsiteX465" fmla="*/ 2629230 w 22196217"/>
              <a:gd name="connsiteY465" fmla="*/ 10860340 h 12789529"/>
              <a:gd name="connsiteX466" fmla="*/ 2629230 w 22196217"/>
              <a:gd name="connsiteY466" fmla="*/ 10762257 h 12789529"/>
              <a:gd name="connsiteX467" fmla="*/ 2005922 w 22196217"/>
              <a:gd name="connsiteY467" fmla="*/ 10007546 h 12789529"/>
              <a:gd name="connsiteX468" fmla="*/ 1924919 w 22196217"/>
              <a:gd name="connsiteY468" fmla="*/ 10007546 h 12789529"/>
              <a:gd name="connsiteX469" fmla="*/ 0 w 22196217"/>
              <a:gd name="connsiteY469" fmla="*/ 12048275 h 12789529"/>
              <a:gd name="connsiteX470" fmla="*/ 291209 w 22196217"/>
              <a:gd name="connsiteY470" fmla="*/ 12048275 h 12789529"/>
              <a:gd name="connsiteX471" fmla="*/ 754453 w 22196217"/>
              <a:gd name="connsiteY471" fmla="*/ 12609149 h 12789529"/>
              <a:gd name="connsiteX472" fmla="*/ 903454 w 22196217"/>
              <a:gd name="connsiteY472" fmla="*/ 12789529 h 12789529"/>
              <a:gd name="connsiteX473" fmla="*/ 984392 w 22196217"/>
              <a:gd name="connsiteY473" fmla="*/ 12789529 h 12789529"/>
              <a:gd name="connsiteX474" fmla="*/ 706511 w 22196217"/>
              <a:gd name="connsiteY474" fmla="*/ 12453031 h 12789529"/>
              <a:gd name="connsiteX475" fmla="*/ 0 w 22196217"/>
              <a:gd name="connsiteY475" fmla="*/ 11597454 h 12789529"/>
              <a:gd name="connsiteX476" fmla="*/ 0 w 22196217"/>
              <a:gd name="connsiteY476" fmla="*/ 11695537 h 12789529"/>
              <a:gd name="connsiteX477" fmla="*/ 239709 w 22196217"/>
              <a:gd name="connsiteY477" fmla="*/ 11985776 h 12789529"/>
              <a:gd name="connsiteX478" fmla="*/ 0 w 22196217"/>
              <a:gd name="connsiteY478" fmla="*/ 11985776 h 12789529"/>
              <a:gd name="connsiteX479" fmla="*/ 0 w 22196217"/>
              <a:gd name="connsiteY479" fmla="*/ 12048275 h 12789529"/>
              <a:gd name="connsiteX480" fmla="*/ 1677446 w 22196217"/>
              <a:gd name="connsiteY480" fmla="*/ 10405184 h 12789529"/>
              <a:gd name="connsiteX481" fmla="*/ 1965420 w 22196217"/>
              <a:gd name="connsiteY481" fmla="*/ 10056522 h 12789529"/>
              <a:gd name="connsiteX482" fmla="*/ 2588728 w 22196217"/>
              <a:gd name="connsiteY482" fmla="*/ 10811299 h 12789529"/>
              <a:gd name="connsiteX483" fmla="*/ 2282574 w 22196217"/>
              <a:gd name="connsiteY483" fmla="*/ 11182022 h 12789529"/>
              <a:gd name="connsiteX484" fmla="*/ 1036022 w 22196217"/>
              <a:gd name="connsiteY484" fmla="*/ 11182022 h 12789529"/>
              <a:gd name="connsiteX485" fmla="*/ 1677446 w 22196217"/>
              <a:gd name="connsiteY485" fmla="*/ 10405184 h 12789529"/>
              <a:gd name="connsiteX486" fmla="*/ 372212 w 22196217"/>
              <a:gd name="connsiteY486" fmla="*/ 10440639 h 12789529"/>
              <a:gd name="connsiteX487" fmla="*/ 1567264 w 22196217"/>
              <a:gd name="connsiteY487" fmla="*/ 10440639 h 12789529"/>
              <a:gd name="connsiteX488" fmla="*/ 969770 w 22196217"/>
              <a:gd name="connsiteY488" fmla="*/ 11164166 h 12789529"/>
              <a:gd name="connsiteX489" fmla="*/ 372212 w 22196217"/>
              <a:gd name="connsiteY489" fmla="*/ 10440639 h 12789529"/>
              <a:gd name="connsiteX490" fmla="*/ 8562821 w 22196217"/>
              <a:gd name="connsiteY490" fmla="*/ 10007546 h 12789529"/>
              <a:gd name="connsiteX491" fmla="*/ 8256667 w 22196217"/>
              <a:gd name="connsiteY491" fmla="*/ 10378140 h 12789529"/>
              <a:gd name="connsiteX492" fmla="*/ 7010050 w 22196217"/>
              <a:gd name="connsiteY492" fmla="*/ 10378140 h 12789529"/>
              <a:gd name="connsiteX493" fmla="*/ 7316205 w 22196217"/>
              <a:gd name="connsiteY493" fmla="*/ 10007546 h 12789529"/>
              <a:gd name="connsiteX494" fmla="*/ 4580093 w 22196217"/>
              <a:gd name="connsiteY494" fmla="*/ 10007546 h 12789529"/>
              <a:gd name="connsiteX495" fmla="*/ 2961070 w 22196217"/>
              <a:gd name="connsiteY495" fmla="*/ 11967984 h 12789529"/>
              <a:gd name="connsiteX496" fmla="*/ 2629230 w 22196217"/>
              <a:gd name="connsiteY496" fmla="*/ 11566074 h 12789529"/>
              <a:gd name="connsiteX497" fmla="*/ 2629230 w 22196217"/>
              <a:gd name="connsiteY497" fmla="*/ 11664158 h 12789529"/>
              <a:gd name="connsiteX498" fmla="*/ 2925680 w 22196217"/>
              <a:gd name="connsiteY498" fmla="*/ 12023107 h 12789529"/>
              <a:gd name="connsiteX499" fmla="*/ 3558628 w 22196217"/>
              <a:gd name="connsiteY499" fmla="*/ 12789529 h 12789529"/>
              <a:gd name="connsiteX500" fmla="*/ 3691131 w 22196217"/>
              <a:gd name="connsiteY500" fmla="*/ 12789529 h 12789529"/>
              <a:gd name="connsiteX501" fmla="*/ 4303376 w 22196217"/>
              <a:gd name="connsiteY501" fmla="*/ 12048275 h 12789529"/>
              <a:gd name="connsiteX502" fmla="*/ 5616050 w 22196217"/>
              <a:gd name="connsiteY502" fmla="*/ 12048210 h 12789529"/>
              <a:gd name="connsiteX503" fmla="*/ 6929112 w 22196217"/>
              <a:gd name="connsiteY503" fmla="*/ 12048275 h 12789529"/>
              <a:gd name="connsiteX504" fmla="*/ 7392355 w 22196217"/>
              <a:gd name="connsiteY504" fmla="*/ 12609149 h 12789529"/>
              <a:gd name="connsiteX505" fmla="*/ 7541357 w 22196217"/>
              <a:gd name="connsiteY505" fmla="*/ 12789529 h 12789529"/>
              <a:gd name="connsiteX506" fmla="*/ 7622295 w 22196217"/>
              <a:gd name="connsiteY506" fmla="*/ 12789529 h 12789529"/>
              <a:gd name="connsiteX507" fmla="*/ 7344349 w 22196217"/>
              <a:gd name="connsiteY507" fmla="*/ 12453031 h 12789529"/>
              <a:gd name="connsiteX508" fmla="*/ 6320491 w 22196217"/>
              <a:gd name="connsiteY508" fmla="*/ 11213208 h 12789529"/>
              <a:gd name="connsiteX509" fmla="*/ 6943799 w 22196217"/>
              <a:gd name="connsiteY509" fmla="*/ 10458431 h 12789529"/>
              <a:gd name="connsiteX510" fmla="*/ 7583541 w 22196217"/>
              <a:gd name="connsiteY510" fmla="*/ 11233070 h 12789529"/>
              <a:gd name="connsiteX511" fmla="*/ 8868911 w 22196217"/>
              <a:gd name="connsiteY511" fmla="*/ 12789529 h 12789529"/>
              <a:gd name="connsiteX512" fmla="*/ 8949850 w 22196217"/>
              <a:gd name="connsiteY512" fmla="*/ 12789529 h 12789529"/>
              <a:gd name="connsiteX513" fmla="*/ 7673860 w 22196217"/>
              <a:gd name="connsiteY513" fmla="*/ 11244457 h 12789529"/>
              <a:gd name="connsiteX514" fmla="*/ 8920476 w 22196217"/>
              <a:gd name="connsiteY514" fmla="*/ 11244457 h 12789529"/>
              <a:gd name="connsiteX515" fmla="*/ 9267068 w 22196217"/>
              <a:gd name="connsiteY515" fmla="*/ 11664093 h 12789529"/>
              <a:gd name="connsiteX516" fmla="*/ 9267068 w 22196217"/>
              <a:gd name="connsiteY516" fmla="*/ 11566074 h 12789529"/>
              <a:gd name="connsiteX517" fmla="*/ 8975729 w 22196217"/>
              <a:gd name="connsiteY517" fmla="*/ 11213208 h 12789529"/>
              <a:gd name="connsiteX518" fmla="*/ 9267068 w 22196217"/>
              <a:gd name="connsiteY518" fmla="*/ 10860340 h 12789529"/>
              <a:gd name="connsiteX519" fmla="*/ 9267068 w 22196217"/>
              <a:gd name="connsiteY519" fmla="*/ 10762257 h 12789529"/>
              <a:gd name="connsiteX520" fmla="*/ 8643760 w 22196217"/>
              <a:gd name="connsiteY520" fmla="*/ 10007546 h 12789529"/>
              <a:gd name="connsiteX521" fmla="*/ 8562821 w 22196217"/>
              <a:gd name="connsiteY521" fmla="*/ 10007546 h 12789529"/>
              <a:gd name="connsiteX522" fmla="*/ 3333476 w 22196217"/>
              <a:gd name="connsiteY522" fmla="*/ 10007546 h 12789529"/>
              <a:gd name="connsiteX523" fmla="*/ 3252538 w 22196217"/>
              <a:gd name="connsiteY523" fmla="*/ 10007546 h 12789529"/>
              <a:gd name="connsiteX524" fmla="*/ 2629230 w 22196217"/>
              <a:gd name="connsiteY524" fmla="*/ 10762257 h 12789529"/>
              <a:gd name="connsiteX525" fmla="*/ 2629230 w 22196217"/>
              <a:gd name="connsiteY525" fmla="*/ 10860340 h 12789529"/>
              <a:gd name="connsiteX526" fmla="*/ 3333476 w 22196217"/>
              <a:gd name="connsiteY526" fmla="*/ 10007546 h 12789529"/>
              <a:gd name="connsiteX527" fmla="*/ 5962836 w 22196217"/>
              <a:gd name="connsiteY527" fmla="*/ 10038730 h 12789529"/>
              <a:gd name="connsiteX528" fmla="*/ 7209452 w 22196217"/>
              <a:gd name="connsiteY528" fmla="*/ 10038730 h 12789529"/>
              <a:gd name="connsiteX529" fmla="*/ 6919731 w 22196217"/>
              <a:gd name="connsiteY529" fmla="*/ 10389527 h 12789529"/>
              <a:gd name="connsiteX530" fmla="*/ 5601558 w 22196217"/>
              <a:gd name="connsiteY530" fmla="*/ 11985776 h 12789529"/>
              <a:gd name="connsiteX531" fmla="*/ 5584995 w 22196217"/>
              <a:gd name="connsiteY531" fmla="*/ 11985776 h 12789529"/>
              <a:gd name="connsiteX532" fmla="*/ 4354941 w 22196217"/>
              <a:gd name="connsiteY532" fmla="*/ 11985776 h 12789529"/>
              <a:gd name="connsiteX533" fmla="*/ 5962836 w 22196217"/>
              <a:gd name="connsiteY533" fmla="*/ 10038730 h 12789529"/>
              <a:gd name="connsiteX534" fmla="*/ 4635281 w 22196217"/>
              <a:gd name="connsiteY534" fmla="*/ 10038730 h 12789529"/>
              <a:gd name="connsiteX535" fmla="*/ 5881897 w 22196217"/>
              <a:gd name="connsiteY535" fmla="*/ 10038730 h 12789529"/>
              <a:gd name="connsiteX536" fmla="*/ 4937748 w 22196217"/>
              <a:gd name="connsiteY536" fmla="*/ 11182022 h 12789529"/>
              <a:gd name="connsiteX537" fmla="*/ 3691131 w 22196217"/>
              <a:gd name="connsiteY537" fmla="*/ 11182022 h 12789529"/>
              <a:gd name="connsiteX538" fmla="*/ 4635281 w 22196217"/>
              <a:gd name="connsiteY538" fmla="*/ 10038730 h 12789529"/>
              <a:gd name="connsiteX539" fmla="*/ 8315349 w 22196217"/>
              <a:gd name="connsiteY539" fmla="*/ 10405184 h 12789529"/>
              <a:gd name="connsiteX540" fmla="*/ 8603258 w 22196217"/>
              <a:gd name="connsiteY540" fmla="*/ 10056522 h 12789529"/>
              <a:gd name="connsiteX541" fmla="*/ 9226631 w 22196217"/>
              <a:gd name="connsiteY541" fmla="*/ 10811299 h 12789529"/>
              <a:gd name="connsiteX542" fmla="*/ 8920476 w 22196217"/>
              <a:gd name="connsiteY542" fmla="*/ 11182022 h 12789529"/>
              <a:gd name="connsiteX543" fmla="*/ 7673860 w 22196217"/>
              <a:gd name="connsiteY543" fmla="*/ 11182022 h 12789529"/>
              <a:gd name="connsiteX544" fmla="*/ 8315349 w 22196217"/>
              <a:gd name="connsiteY544" fmla="*/ 10405184 h 12789529"/>
              <a:gd name="connsiteX545" fmla="*/ 7010050 w 22196217"/>
              <a:gd name="connsiteY545" fmla="*/ 10440639 h 12789529"/>
              <a:gd name="connsiteX546" fmla="*/ 8205102 w 22196217"/>
              <a:gd name="connsiteY546" fmla="*/ 10440639 h 12789529"/>
              <a:gd name="connsiteX547" fmla="*/ 7607608 w 22196217"/>
              <a:gd name="connsiteY547" fmla="*/ 11164166 h 12789529"/>
              <a:gd name="connsiteX548" fmla="*/ 7010050 w 22196217"/>
              <a:gd name="connsiteY548" fmla="*/ 10440639 h 12789529"/>
              <a:gd name="connsiteX549" fmla="*/ 3691196 w 22196217"/>
              <a:gd name="connsiteY549" fmla="*/ 11244457 h 12789529"/>
              <a:gd name="connsiteX550" fmla="*/ 4886183 w 22196217"/>
              <a:gd name="connsiteY550" fmla="*/ 11244457 h 12789529"/>
              <a:gd name="connsiteX551" fmla="*/ 4288625 w 22196217"/>
              <a:gd name="connsiteY551" fmla="*/ 11967984 h 12789529"/>
              <a:gd name="connsiteX552" fmla="*/ 3691196 w 22196217"/>
              <a:gd name="connsiteY552" fmla="*/ 11244457 h 12789529"/>
              <a:gd name="connsiteX553" fmla="*/ 5682496 w 22196217"/>
              <a:gd name="connsiteY553" fmla="*/ 11985776 h 12789529"/>
              <a:gd name="connsiteX554" fmla="*/ 6280054 w 22196217"/>
              <a:gd name="connsiteY554" fmla="*/ 11262249 h 12789529"/>
              <a:gd name="connsiteX555" fmla="*/ 6877547 w 22196217"/>
              <a:gd name="connsiteY555" fmla="*/ 11985776 h 12789529"/>
              <a:gd name="connsiteX556" fmla="*/ 5682496 w 22196217"/>
              <a:gd name="connsiteY556" fmla="*/ 11985776 h 12789529"/>
              <a:gd name="connsiteX557" fmla="*/ 3001572 w 22196217"/>
              <a:gd name="connsiteY557" fmla="*/ 12016961 h 12789529"/>
              <a:gd name="connsiteX558" fmla="*/ 3624880 w 22196217"/>
              <a:gd name="connsiteY558" fmla="*/ 11262249 h 12789529"/>
              <a:gd name="connsiteX559" fmla="*/ 4248188 w 22196217"/>
              <a:gd name="connsiteY559" fmla="*/ 12017026 h 12789529"/>
              <a:gd name="connsiteX560" fmla="*/ 3624880 w 22196217"/>
              <a:gd name="connsiteY560" fmla="*/ 12771737 h 12789529"/>
              <a:gd name="connsiteX561" fmla="*/ 3001572 w 22196217"/>
              <a:gd name="connsiteY561" fmla="*/ 12016961 h 12789529"/>
              <a:gd name="connsiteX562" fmla="*/ 10255277 w 22196217"/>
              <a:gd name="connsiteY562" fmla="*/ 0 h 12789529"/>
              <a:gd name="connsiteX563" fmla="*/ 10860276 w 22196217"/>
              <a:gd name="connsiteY563" fmla="*/ 732649 h 12789529"/>
              <a:gd name="connsiteX564" fmla="*/ 9613724 w 22196217"/>
              <a:gd name="connsiteY564" fmla="*/ 732649 h 12789529"/>
              <a:gd name="connsiteX565" fmla="*/ 9267068 w 22196217"/>
              <a:gd name="connsiteY565" fmla="*/ 312883 h 12789529"/>
              <a:gd name="connsiteX566" fmla="*/ 9267068 w 22196217"/>
              <a:gd name="connsiteY566" fmla="*/ 410967 h 12789529"/>
              <a:gd name="connsiteX567" fmla="*/ 9558471 w 22196217"/>
              <a:gd name="connsiteY567" fmla="*/ 763834 h 12789529"/>
              <a:gd name="connsiteX568" fmla="*/ 9267068 w 22196217"/>
              <a:gd name="connsiteY568" fmla="*/ 1116701 h 12789529"/>
              <a:gd name="connsiteX569" fmla="*/ 9267068 w 22196217"/>
              <a:gd name="connsiteY569" fmla="*/ 1214720 h 12789529"/>
              <a:gd name="connsiteX570" fmla="*/ 9613724 w 22196217"/>
              <a:gd name="connsiteY570" fmla="*/ 795084 h 12789529"/>
              <a:gd name="connsiteX571" fmla="*/ 10860276 w 22196217"/>
              <a:gd name="connsiteY571" fmla="*/ 795084 h 12789529"/>
              <a:gd name="connsiteX572" fmla="*/ 9267068 w 22196217"/>
              <a:gd name="connsiteY572" fmla="*/ 2724272 h 12789529"/>
              <a:gd name="connsiteX573" fmla="*/ 9267068 w 22196217"/>
              <a:gd name="connsiteY573" fmla="*/ 2822356 h 12789529"/>
              <a:gd name="connsiteX574" fmla="*/ 9890376 w 22196217"/>
              <a:gd name="connsiteY574" fmla="*/ 3577132 h 12789529"/>
              <a:gd name="connsiteX575" fmla="*/ 9971379 w 22196217"/>
              <a:gd name="connsiteY575" fmla="*/ 3577132 h 12789529"/>
              <a:gd name="connsiteX576" fmla="*/ 10304254 w 22196217"/>
              <a:gd name="connsiteY576" fmla="*/ 3173994 h 12789529"/>
              <a:gd name="connsiteX577" fmla="*/ 10598828 w 22196217"/>
              <a:gd name="connsiteY577" fmla="*/ 2817309 h 12789529"/>
              <a:gd name="connsiteX578" fmla="*/ 10601351 w 22196217"/>
              <a:gd name="connsiteY578" fmla="*/ 2814268 h 12789529"/>
              <a:gd name="connsiteX579" fmla="*/ 10638617 w 22196217"/>
              <a:gd name="connsiteY579" fmla="*/ 2769173 h 12789529"/>
              <a:gd name="connsiteX580" fmla="*/ 10926527 w 22196217"/>
              <a:gd name="connsiteY580" fmla="*/ 2420447 h 12789529"/>
              <a:gd name="connsiteX581" fmla="*/ 11549835 w 22196217"/>
              <a:gd name="connsiteY581" fmla="*/ 3175223 h 12789529"/>
              <a:gd name="connsiteX582" fmla="*/ 11217931 w 22196217"/>
              <a:gd name="connsiteY582" fmla="*/ 3577132 h 12789529"/>
              <a:gd name="connsiteX583" fmla="*/ 13954043 w 22196217"/>
              <a:gd name="connsiteY583" fmla="*/ 3577132 h 12789529"/>
              <a:gd name="connsiteX584" fmla="*/ 14601484 w 22196217"/>
              <a:gd name="connsiteY584" fmla="*/ 2793241 h 12789529"/>
              <a:gd name="connsiteX585" fmla="*/ 15904970 w 22196217"/>
              <a:gd name="connsiteY585" fmla="*/ 1214785 h 12789529"/>
              <a:gd name="connsiteX586" fmla="*/ 15904970 w 22196217"/>
              <a:gd name="connsiteY586" fmla="*/ 1116701 h 12789529"/>
              <a:gd name="connsiteX587" fmla="*/ 15573066 w 22196217"/>
              <a:gd name="connsiteY587" fmla="*/ 1518610 h 12789529"/>
              <a:gd name="connsiteX588" fmla="*/ 14949757 w 22196217"/>
              <a:gd name="connsiteY588" fmla="*/ 763834 h 12789529"/>
              <a:gd name="connsiteX589" fmla="*/ 15573066 w 22196217"/>
              <a:gd name="connsiteY589" fmla="*/ 8993 h 12789529"/>
              <a:gd name="connsiteX590" fmla="*/ 15904970 w 22196217"/>
              <a:gd name="connsiteY590" fmla="*/ 410967 h 12789529"/>
              <a:gd name="connsiteX591" fmla="*/ 15904970 w 22196217"/>
              <a:gd name="connsiteY591" fmla="*/ 312883 h 12789529"/>
              <a:gd name="connsiteX592" fmla="*/ 15646563 w 22196217"/>
              <a:gd name="connsiteY592" fmla="*/ 0 h 12789529"/>
              <a:gd name="connsiteX593" fmla="*/ 15499568 w 22196217"/>
              <a:gd name="connsiteY593" fmla="*/ 0 h 12789529"/>
              <a:gd name="connsiteX594" fmla="*/ 14909256 w 22196217"/>
              <a:gd name="connsiteY594" fmla="*/ 714792 h 12789529"/>
              <a:gd name="connsiteX595" fmla="*/ 14319008 w 22196217"/>
              <a:gd name="connsiteY595" fmla="*/ 0 h 12789529"/>
              <a:gd name="connsiteX596" fmla="*/ 14172013 w 22196217"/>
              <a:gd name="connsiteY596" fmla="*/ 0 h 12789529"/>
              <a:gd name="connsiteX597" fmla="*/ 13566950 w 22196217"/>
              <a:gd name="connsiteY597" fmla="*/ 732649 h 12789529"/>
              <a:gd name="connsiteX598" fmla="*/ 12320398 w 22196217"/>
              <a:gd name="connsiteY598" fmla="*/ 732649 h 12789529"/>
              <a:gd name="connsiteX599" fmla="*/ 12925397 w 22196217"/>
              <a:gd name="connsiteY599" fmla="*/ 0 h 12789529"/>
              <a:gd name="connsiteX600" fmla="*/ 12844394 w 22196217"/>
              <a:gd name="connsiteY600" fmla="*/ 0 h 12789529"/>
              <a:gd name="connsiteX601" fmla="*/ 11575651 w 22196217"/>
              <a:gd name="connsiteY601" fmla="*/ 1536402 h 12789529"/>
              <a:gd name="connsiteX602" fmla="*/ 11575327 w 22196217"/>
              <a:gd name="connsiteY602" fmla="*/ 1536402 h 12789529"/>
              <a:gd name="connsiteX603" fmla="*/ 11575327 w 22196217"/>
              <a:gd name="connsiteY603" fmla="*/ 1536791 h 12789529"/>
              <a:gd name="connsiteX604" fmla="*/ 11546407 w 22196217"/>
              <a:gd name="connsiteY604" fmla="*/ 1571793 h 12789529"/>
              <a:gd name="connsiteX605" fmla="*/ 11243745 w 22196217"/>
              <a:gd name="connsiteY605" fmla="*/ 1938311 h 12789529"/>
              <a:gd name="connsiteX606" fmla="*/ 9997129 w 22196217"/>
              <a:gd name="connsiteY606" fmla="*/ 1938311 h 12789529"/>
              <a:gd name="connsiteX607" fmla="*/ 10950595 w 22196217"/>
              <a:gd name="connsiteY607" fmla="*/ 783761 h 12789529"/>
              <a:gd name="connsiteX608" fmla="*/ 11597777 w 22196217"/>
              <a:gd name="connsiteY608" fmla="*/ 0 h 12789529"/>
              <a:gd name="connsiteX609" fmla="*/ 11516839 w 22196217"/>
              <a:gd name="connsiteY609" fmla="*/ 0 h 12789529"/>
              <a:gd name="connsiteX610" fmla="*/ 10926527 w 22196217"/>
              <a:gd name="connsiteY610" fmla="*/ 714792 h 12789529"/>
              <a:gd name="connsiteX611" fmla="*/ 10336280 w 22196217"/>
              <a:gd name="connsiteY611" fmla="*/ 0 h 12789529"/>
              <a:gd name="connsiteX612" fmla="*/ 10255277 w 22196217"/>
              <a:gd name="connsiteY612" fmla="*/ 0 h 12789529"/>
              <a:gd name="connsiteX613" fmla="*/ 15904970 w 22196217"/>
              <a:gd name="connsiteY613" fmla="*/ 2822421 h 12789529"/>
              <a:gd name="connsiteX614" fmla="*/ 15904970 w 22196217"/>
              <a:gd name="connsiteY614" fmla="*/ 2724337 h 12789529"/>
              <a:gd name="connsiteX615" fmla="*/ 15200659 w 22196217"/>
              <a:gd name="connsiteY615" fmla="*/ 3577132 h 12789529"/>
              <a:gd name="connsiteX616" fmla="*/ 15281662 w 22196217"/>
              <a:gd name="connsiteY616" fmla="*/ 3577132 h 12789529"/>
              <a:gd name="connsiteX617" fmla="*/ 15904970 w 22196217"/>
              <a:gd name="connsiteY617" fmla="*/ 2822421 h 12789529"/>
              <a:gd name="connsiteX618" fmla="*/ 13290298 w 22196217"/>
              <a:gd name="connsiteY618" fmla="*/ 1165678 h 12789529"/>
              <a:gd name="connsiteX619" fmla="*/ 13625632 w 22196217"/>
              <a:gd name="connsiteY619" fmla="*/ 759629 h 12789529"/>
              <a:gd name="connsiteX620" fmla="*/ 14245511 w 22196217"/>
              <a:gd name="connsiteY620" fmla="*/ 8993 h 12789529"/>
              <a:gd name="connsiteX621" fmla="*/ 14868819 w 22196217"/>
              <a:gd name="connsiteY621" fmla="*/ 763834 h 12789529"/>
              <a:gd name="connsiteX622" fmla="*/ 13913606 w 22196217"/>
              <a:gd name="connsiteY622" fmla="*/ 1920519 h 12789529"/>
              <a:gd name="connsiteX623" fmla="*/ 13290298 w 22196217"/>
              <a:gd name="connsiteY623" fmla="*/ 1165678 h 12789529"/>
              <a:gd name="connsiteX624" fmla="*/ 12320398 w 22196217"/>
              <a:gd name="connsiteY624" fmla="*/ 795084 h 12789529"/>
              <a:gd name="connsiteX625" fmla="*/ 13515450 w 22196217"/>
              <a:gd name="connsiteY625" fmla="*/ 795084 h 12789529"/>
              <a:gd name="connsiteX626" fmla="*/ 12917956 w 22196217"/>
              <a:gd name="connsiteY626" fmla="*/ 1518610 h 12789529"/>
              <a:gd name="connsiteX627" fmla="*/ 12320398 w 22196217"/>
              <a:gd name="connsiteY627" fmla="*/ 795084 h 12789529"/>
              <a:gd name="connsiteX628" fmla="*/ 14909256 w 22196217"/>
              <a:gd name="connsiteY628" fmla="*/ 812876 h 12789529"/>
              <a:gd name="connsiteX629" fmla="*/ 15532564 w 22196217"/>
              <a:gd name="connsiteY629" fmla="*/ 1567652 h 12789529"/>
              <a:gd name="connsiteX630" fmla="*/ 15228350 w 22196217"/>
              <a:gd name="connsiteY630" fmla="*/ 1936047 h 12789529"/>
              <a:gd name="connsiteX631" fmla="*/ 13979923 w 22196217"/>
              <a:gd name="connsiteY631" fmla="*/ 1938247 h 12789529"/>
              <a:gd name="connsiteX632" fmla="*/ 14909256 w 22196217"/>
              <a:gd name="connsiteY632" fmla="*/ 812876 h 12789529"/>
              <a:gd name="connsiteX633" fmla="*/ 12254147 w 22196217"/>
              <a:gd name="connsiteY633" fmla="*/ 812876 h 12789529"/>
              <a:gd name="connsiteX634" fmla="*/ 12851640 w 22196217"/>
              <a:gd name="connsiteY634" fmla="*/ 1536402 h 12789529"/>
              <a:gd name="connsiteX635" fmla="*/ 11656588 w 22196217"/>
              <a:gd name="connsiteY635" fmla="*/ 1536402 h 12789529"/>
              <a:gd name="connsiteX636" fmla="*/ 12254147 w 22196217"/>
              <a:gd name="connsiteY636" fmla="*/ 812876 h 12789529"/>
              <a:gd name="connsiteX637" fmla="*/ 12626553 w 22196217"/>
              <a:gd name="connsiteY637" fmla="*/ 1969496 h 12789529"/>
              <a:gd name="connsiteX638" fmla="*/ 12961886 w 22196217"/>
              <a:gd name="connsiteY638" fmla="*/ 1563382 h 12789529"/>
              <a:gd name="connsiteX639" fmla="*/ 13249796 w 22196217"/>
              <a:gd name="connsiteY639" fmla="*/ 1214720 h 12789529"/>
              <a:gd name="connsiteX640" fmla="*/ 14511100 w 22196217"/>
              <a:gd name="connsiteY640" fmla="*/ 2742129 h 12789529"/>
              <a:gd name="connsiteX641" fmla="*/ 13264483 w 22196217"/>
              <a:gd name="connsiteY641" fmla="*/ 2742129 h 12789529"/>
              <a:gd name="connsiteX642" fmla="*/ 12626553 w 22196217"/>
              <a:gd name="connsiteY642" fmla="*/ 1969496 h 12789529"/>
              <a:gd name="connsiteX643" fmla="*/ 10967029 w 22196217"/>
              <a:gd name="connsiteY643" fmla="*/ 2371405 h 12789529"/>
              <a:gd name="connsiteX644" fmla="*/ 11302362 w 22196217"/>
              <a:gd name="connsiteY644" fmla="*/ 1965291 h 12789529"/>
              <a:gd name="connsiteX645" fmla="*/ 11605023 w 22196217"/>
              <a:gd name="connsiteY645" fmla="*/ 1598837 h 12789529"/>
              <a:gd name="connsiteX646" fmla="*/ 12851640 w 22196217"/>
              <a:gd name="connsiteY646" fmla="*/ 1598837 h 12789529"/>
              <a:gd name="connsiteX647" fmla="*/ 12232084 w 22196217"/>
              <a:gd name="connsiteY647" fmla="*/ 2349084 h 12789529"/>
              <a:gd name="connsiteX648" fmla="*/ 11878311 w 22196217"/>
              <a:gd name="connsiteY648" fmla="*/ 2777520 h 12789529"/>
              <a:gd name="connsiteX649" fmla="*/ 11590337 w 22196217"/>
              <a:gd name="connsiteY649" fmla="*/ 3126181 h 12789529"/>
              <a:gd name="connsiteX650" fmla="*/ 10967029 w 22196217"/>
              <a:gd name="connsiteY650" fmla="*/ 2371405 h 12789529"/>
              <a:gd name="connsiteX651" fmla="*/ 13979793 w 22196217"/>
              <a:gd name="connsiteY651" fmla="*/ 2000681 h 12789529"/>
              <a:gd name="connsiteX652" fmla="*/ 15176656 w 22196217"/>
              <a:gd name="connsiteY652" fmla="*/ 1998611 h 12789529"/>
              <a:gd name="connsiteX653" fmla="*/ 14577351 w 22196217"/>
              <a:gd name="connsiteY653" fmla="*/ 2724272 h 12789529"/>
              <a:gd name="connsiteX654" fmla="*/ 13979793 w 22196217"/>
              <a:gd name="connsiteY654" fmla="*/ 2000681 h 12789529"/>
              <a:gd name="connsiteX655" fmla="*/ 9997129 w 22196217"/>
              <a:gd name="connsiteY655" fmla="*/ 2000746 h 12789529"/>
              <a:gd name="connsiteX656" fmla="*/ 11192181 w 22196217"/>
              <a:gd name="connsiteY656" fmla="*/ 2000746 h 12789529"/>
              <a:gd name="connsiteX657" fmla="*/ 10594687 w 22196217"/>
              <a:gd name="connsiteY657" fmla="*/ 2724272 h 12789529"/>
              <a:gd name="connsiteX658" fmla="*/ 9997129 w 22196217"/>
              <a:gd name="connsiteY658" fmla="*/ 2000746 h 12789529"/>
              <a:gd name="connsiteX659" fmla="*/ 12186213 w 22196217"/>
              <a:gd name="connsiteY659" fmla="*/ 2502679 h 12789529"/>
              <a:gd name="connsiteX660" fmla="*/ 12280220 w 22196217"/>
              <a:gd name="connsiteY660" fmla="*/ 2388809 h 12789529"/>
              <a:gd name="connsiteX661" fmla="*/ 12298077 w 22196217"/>
              <a:gd name="connsiteY661" fmla="*/ 2367264 h 12789529"/>
              <a:gd name="connsiteX662" fmla="*/ 12585986 w 22196217"/>
              <a:gd name="connsiteY662" fmla="*/ 2018538 h 12789529"/>
              <a:gd name="connsiteX663" fmla="*/ 13183545 w 22196217"/>
              <a:gd name="connsiteY663" fmla="*/ 2742129 h 12789529"/>
              <a:gd name="connsiteX664" fmla="*/ 11988493 w 22196217"/>
              <a:gd name="connsiteY664" fmla="*/ 2742129 h 12789529"/>
              <a:gd name="connsiteX665" fmla="*/ 12186213 w 22196217"/>
              <a:gd name="connsiteY665" fmla="*/ 2502679 h 12789529"/>
              <a:gd name="connsiteX666" fmla="*/ 9307569 w 22196217"/>
              <a:gd name="connsiteY666" fmla="*/ 2773314 h 12789529"/>
              <a:gd name="connsiteX667" fmla="*/ 9930877 w 22196217"/>
              <a:gd name="connsiteY667" fmla="*/ 2018538 h 12789529"/>
              <a:gd name="connsiteX668" fmla="*/ 10554186 w 22196217"/>
              <a:gd name="connsiteY668" fmla="*/ 2773314 h 12789529"/>
              <a:gd name="connsiteX669" fmla="*/ 10553215 w 22196217"/>
              <a:gd name="connsiteY669" fmla="*/ 2774543 h 12789529"/>
              <a:gd name="connsiteX670" fmla="*/ 10258512 w 22196217"/>
              <a:gd name="connsiteY670" fmla="*/ 3131228 h 12789529"/>
              <a:gd name="connsiteX671" fmla="*/ 10256248 w 22196217"/>
              <a:gd name="connsiteY671" fmla="*/ 3134139 h 12789529"/>
              <a:gd name="connsiteX672" fmla="*/ 10218787 w 22196217"/>
              <a:gd name="connsiteY672" fmla="*/ 3179428 h 12789529"/>
              <a:gd name="connsiteX673" fmla="*/ 9930877 w 22196217"/>
              <a:gd name="connsiteY673" fmla="*/ 3528090 h 12789529"/>
              <a:gd name="connsiteX674" fmla="*/ 9307569 w 22196217"/>
              <a:gd name="connsiteY674" fmla="*/ 2773314 h 12789529"/>
              <a:gd name="connsiteX675" fmla="*/ 11936928 w 22196217"/>
              <a:gd name="connsiteY675" fmla="*/ 2804564 h 12789529"/>
              <a:gd name="connsiteX676" fmla="*/ 14511100 w 22196217"/>
              <a:gd name="connsiteY676" fmla="*/ 2804564 h 12789529"/>
              <a:gd name="connsiteX677" fmla="*/ 14318039 w 22196217"/>
              <a:gd name="connsiteY677" fmla="*/ 3038320 h 12789529"/>
              <a:gd name="connsiteX678" fmla="*/ 13898855 w 22196217"/>
              <a:gd name="connsiteY678" fmla="*/ 3545883 h 12789529"/>
              <a:gd name="connsiteX679" fmla="*/ 11324684 w 22196217"/>
              <a:gd name="connsiteY679" fmla="*/ 3545883 h 12789529"/>
              <a:gd name="connsiteX680" fmla="*/ 11936928 w 22196217"/>
              <a:gd name="connsiteY680" fmla="*/ 2804564 h 12789529"/>
              <a:gd name="connsiteX681" fmla="*/ 16893180 w 22196217"/>
              <a:gd name="connsiteY681" fmla="*/ 0 h 12789529"/>
              <a:gd name="connsiteX682" fmla="*/ 17498178 w 22196217"/>
              <a:gd name="connsiteY682" fmla="*/ 732649 h 12789529"/>
              <a:gd name="connsiteX683" fmla="*/ 16251562 w 22196217"/>
              <a:gd name="connsiteY683" fmla="*/ 732649 h 12789529"/>
              <a:gd name="connsiteX684" fmla="*/ 15904970 w 22196217"/>
              <a:gd name="connsiteY684" fmla="*/ 312883 h 12789529"/>
              <a:gd name="connsiteX685" fmla="*/ 15904970 w 22196217"/>
              <a:gd name="connsiteY685" fmla="*/ 410967 h 12789529"/>
              <a:gd name="connsiteX686" fmla="*/ 16196374 w 22196217"/>
              <a:gd name="connsiteY686" fmla="*/ 763834 h 12789529"/>
              <a:gd name="connsiteX687" fmla="*/ 15904970 w 22196217"/>
              <a:gd name="connsiteY687" fmla="*/ 1116701 h 12789529"/>
              <a:gd name="connsiteX688" fmla="*/ 15904970 w 22196217"/>
              <a:gd name="connsiteY688" fmla="*/ 1214720 h 12789529"/>
              <a:gd name="connsiteX689" fmla="*/ 16251562 w 22196217"/>
              <a:gd name="connsiteY689" fmla="*/ 795084 h 12789529"/>
              <a:gd name="connsiteX690" fmla="*/ 17498114 w 22196217"/>
              <a:gd name="connsiteY690" fmla="*/ 795084 h 12789529"/>
              <a:gd name="connsiteX691" fmla="*/ 15904970 w 22196217"/>
              <a:gd name="connsiteY691" fmla="*/ 2724272 h 12789529"/>
              <a:gd name="connsiteX692" fmla="*/ 15904970 w 22196217"/>
              <a:gd name="connsiteY692" fmla="*/ 2822356 h 12789529"/>
              <a:gd name="connsiteX693" fmla="*/ 16528214 w 22196217"/>
              <a:gd name="connsiteY693" fmla="*/ 3577132 h 12789529"/>
              <a:gd name="connsiteX694" fmla="*/ 16609217 w 22196217"/>
              <a:gd name="connsiteY694" fmla="*/ 3577132 h 12789529"/>
              <a:gd name="connsiteX695" fmla="*/ 16942092 w 22196217"/>
              <a:gd name="connsiteY695" fmla="*/ 3173994 h 12789529"/>
              <a:gd name="connsiteX696" fmla="*/ 17236730 w 22196217"/>
              <a:gd name="connsiteY696" fmla="*/ 2817309 h 12789529"/>
              <a:gd name="connsiteX697" fmla="*/ 17239188 w 22196217"/>
              <a:gd name="connsiteY697" fmla="*/ 2814268 h 12789529"/>
              <a:gd name="connsiteX698" fmla="*/ 17276520 w 22196217"/>
              <a:gd name="connsiteY698" fmla="*/ 2769173 h 12789529"/>
              <a:gd name="connsiteX699" fmla="*/ 17564430 w 22196217"/>
              <a:gd name="connsiteY699" fmla="*/ 2420447 h 12789529"/>
              <a:gd name="connsiteX700" fmla="*/ 18187674 w 22196217"/>
              <a:gd name="connsiteY700" fmla="*/ 3175223 h 12789529"/>
              <a:gd name="connsiteX701" fmla="*/ 17855834 w 22196217"/>
              <a:gd name="connsiteY701" fmla="*/ 3577132 h 12789529"/>
              <a:gd name="connsiteX702" fmla="*/ 20591944 w 22196217"/>
              <a:gd name="connsiteY702" fmla="*/ 3577132 h 12789529"/>
              <a:gd name="connsiteX703" fmla="*/ 21239322 w 22196217"/>
              <a:gd name="connsiteY703" fmla="*/ 2793241 h 12789529"/>
              <a:gd name="connsiteX704" fmla="*/ 22196218 w 22196217"/>
              <a:gd name="connsiteY704" fmla="*/ 1634486 h 12789529"/>
              <a:gd name="connsiteX705" fmla="*/ 22196218 w 22196217"/>
              <a:gd name="connsiteY705" fmla="*/ 1500753 h 12789529"/>
              <a:gd name="connsiteX706" fmla="*/ 21587660 w 22196217"/>
              <a:gd name="connsiteY706" fmla="*/ 763834 h 12789529"/>
              <a:gd name="connsiteX707" fmla="*/ 22196218 w 22196217"/>
              <a:gd name="connsiteY707" fmla="*/ 26850 h 12789529"/>
              <a:gd name="connsiteX708" fmla="*/ 22196218 w 22196217"/>
              <a:gd name="connsiteY708" fmla="*/ 0 h 12789529"/>
              <a:gd name="connsiteX709" fmla="*/ 22137406 w 22196217"/>
              <a:gd name="connsiteY709" fmla="*/ 0 h 12789529"/>
              <a:gd name="connsiteX710" fmla="*/ 21547158 w 22196217"/>
              <a:gd name="connsiteY710" fmla="*/ 714792 h 12789529"/>
              <a:gd name="connsiteX711" fmla="*/ 20956846 w 22196217"/>
              <a:gd name="connsiteY711" fmla="*/ 0 h 12789529"/>
              <a:gd name="connsiteX712" fmla="*/ 20809852 w 22196217"/>
              <a:gd name="connsiteY712" fmla="*/ 0 h 12789529"/>
              <a:gd name="connsiteX713" fmla="*/ 20204852 w 22196217"/>
              <a:gd name="connsiteY713" fmla="*/ 732649 h 12789529"/>
              <a:gd name="connsiteX714" fmla="*/ 18958236 w 22196217"/>
              <a:gd name="connsiteY714" fmla="*/ 732649 h 12789529"/>
              <a:gd name="connsiteX715" fmla="*/ 19563234 w 22196217"/>
              <a:gd name="connsiteY715" fmla="*/ 0 h 12789529"/>
              <a:gd name="connsiteX716" fmla="*/ 19482296 w 22196217"/>
              <a:gd name="connsiteY716" fmla="*/ 0 h 12789529"/>
              <a:gd name="connsiteX717" fmla="*/ 18213488 w 22196217"/>
              <a:gd name="connsiteY717" fmla="*/ 1536402 h 12789529"/>
              <a:gd name="connsiteX718" fmla="*/ 18213164 w 22196217"/>
              <a:gd name="connsiteY718" fmla="*/ 1536402 h 12789529"/>
              <a:gd name="connsiteX719" fmla="*/ 18213164 w 22196217"/>
              <a:gd name="connsiteY719" fmla="*/ 1536791 h 12789529"/>
              <a:gd name="connsiteX720" fmla="*/ 18184244 w 22196217"/>
              <a:gd name="connsiteY720" fmla="*/ 1571793 h 12789529"/>
              <a:gd name="connsiteX721" fmla="*/ 17881584 w 22196217"/>
              <a:gd name="connsiteY721" fmla="*/ 1938311 h 12789529"/>
              <a:gd name="connsiteX722" fmla="*/ 16635032 w 22196217"/>
              <a:gd name="connsiteY722" fmla="*/ 1938311 h 12789529"/>
              <a:gd name="connsiteX723" fmla="*/ 17588498 w 22196217"/>
              <a:gd name="connsiteY723" fmla="*/ 783761 h 12789529"/>
              <a:gd name="connsiteX724" fmla="*/ 18235680 w 22196217"/>
              <a:gd name="connsiteY724" fmla="*/ 0 h 12789529"/>
              <a:gd name="connsiteX725" fmla="*/ 18154676 w 22196217"/>
              <a:gd name="connsiteY725" fmla="*/ 0 h 12789529"/>
              <a:gd name="connsiteX726" fmla="*/ 17564430 w 22196217"/>
              <a:gd name="connsiteY726" fmla="*/ 714792 h 12789529"/>
              <a:gd name="connsiteX727" fmla="*/ 16974182 w 22196217"/>
              <a:gd name="connsiteY727" fmla="*/ 0 h 12789529"/>
              <a:gd name="connsiteX728" fmla="*/ 16893180 w 22196217"/>
              <a:gd name="connsiteY728" fmla="*/ 0 h 12789529"/>
              <a:gd name="connsiteX729" fmla="*/ 22196218 w 22196217"/>
              <a:gd name="connsiteY729" fmla="*/ 3144038 h 12789529"/>
              <a:gd name="connsiteX730" fmla="*/ 21838562 w 22196217"/>
              <a:gd name="connsiteY730" fmla="*/ 3577132 h 12789529"/>
              <a:gd name="connsiteX731" fmla="*/ 21919566 w 22196217"/>
              <a:gd name="connsiteY731" fmla="*/ 3577132 h 12789529"/>
              <a:gd name="connsiteX732" fmla="*/ 22196218 w 22196217"/>
              <a:gd name="connsiteY732" fmla="*/ 3242057 h 12789529"/>
              <a:gd name="connsiteX733" fmla="*/ 22196218 w 22196217"/>
              <a:gd name="connsiteY733" fmla="*/ 3144038 h 12789529"/>
              <a:gd name="connsiteX734" fmla="*/ 19928136 w 22196217"/>
              <a:gd name="connsiteY734" fmla="*/ 1165678 h 12789529"/>
              <a:gd name="connsiteX735" fmla="*/ 20263534 w 22196217"/>
              <a:gd name="connsiteY735" fmla="*/ 759629 h 12789529"/>
              <a:gd name="connsiteX736" fmla="*/ 20883414 w 22196217"/>
              <a:gd name="connsiteY736" fmla="*/ 8993 h 12789529"/>
              <a:gd name="connsiteX737" fmla="*/ 21506658 w 22196217"/>
              <a:gd name="connsiteY737" fmla="*/ 763834 h 12789529"/>
              <a:gd name="connsiteX738" fmla="*/ 20551444 w 22196217"/>
              <a:gd name="connsiteY738" fmla="*/ 1920519 h 12789529"/>
              <a:gd name="connsiteX739" fmla="*/ 19928136 w 22196217"/>
              <a:gd name="connsiteY739" fmla="*/ 1165678 h 12789529"/>
              <a:gd name="connsiteX740" fmla="*/ 18958236 w 22196217"/>
              <a:gd name="connsiteY740" fmla="*/ 795084 h 12789529"/>
              <a:gd name="connsiteX741" fmla="*/ 20153352 w 22196217"/>
              <a:gd name="connsiteY741" fmla="*/ 795084 h 12789529"/>
              <a:gd name="connsiteX742" fmla="*/ 19555794 w 22196217"/>
              <a:gd name="connsiteY742" fmla="*/ 1518610 h 12789529"/>
              <a:gd name="connsiteX743" fmla="*/ 18958236 w 22196217"/>
              <a:gd name="connsiteY743" fmla="*/ 795084 h 12789529"/>
              <a:gd name="connsiteX744" fmla="*/ 21547158 w 22196217"/>
              <a:gd name="connsiteY744" fmla="*/ 812876 h 12789529"/>
              <a:gd name="connsiteX745" fmla="*/ 22170468 w 22196217"/>
              <a:gd name="connsiteY745" fmla="*/ 1567652 h 12789529"/>
              <a:gd name="connsiteX746" fmla="*/ 21866188 w 22196217"/>
              <a:gd name="connsiteY746" fmla="*/ 1936047 h 12789529"/>
              <a:gd name="connsiteX747" fmla="*/ 20617824 w 22196217"/>
              <a:gd name="connsiteY747" fmla="*/ 1938247 h 12789529"/>
              <a:gd name="connsiteX748" fmla="*/ 21547158 w 22196217"/>
              <a:gd name="connsiteY748" fmla="*/ 812876 h 12789529"/>
              <a:gd name="connsiteX749" fmla="*/ 18891984 w 22196217"/>
              <a:gd name="connsiteY749" fmla="*/ 812876 h 12789529"/>
              <a:gd name="connsiteX750" fmla="*/ 19489542 w 22196217"/>
              <a:gd name="connsiteY750" fmla="*/ 1536402 h 12789529"/>
              <a:gd name="connsiteX751" fmla="*/ 18294492 w 22196217"/>
              <a:gd name="connsiteY751" fmla="*/ 1536402 h 12789529"/>
              <a:gd name="connsiteX752" fmla="*/ 18891984 w 22196217"/>
              <a:gd name="connsiteY752" fmla="*/ 812876 h 12789529"/>
              <a:gd name="connsiteX753" fmla="*/ 19264390 w 22196217"/>
              <a:gd name="connsiteY753" fmla="*/ 1969496 h 12789529"/>
              <a:gd name="connsiteX754" fmla="*/ 19599724 w 22196217"/>
              <a:gd name="connsiteY754" fmla="*/ 1563382 h 12789529"/>
              <a:gd name="connsiteX755" fmla="*/ 19887700 w 22196217"/>
              <a:gd name="connsiteY755" fmla="*/ 1214720 h 12789529"/>
              <a:gd name="connsiteX756" fmla="*/ 21149002 w 22196217"/>
              <a:gd name="connsiteY756" fmla="*/ 2742129 h 12789529"/>
              <a:gd name="connsiteX757" fmla="*/ 19902386 w 22196217"/>
              <a:gd name="connsiteY757" fmla="*/ 2742129 h 12789529"/>
              <a:gd name="connsiteX758" fmla="*/ 19264390 w 22196217"/>
              <a:gd name="connsiteY758" fmla="*/ 1969496 h 12789529"/>
              <a:gd name="connsiteX759" fmla="*/ 17604932 w 22196217"/>
              <a:gd name="connsiteY759" fmla="*/ 2371405 h 12789529"/>
              <a:gd name="connsiteX760" fmla="*/ 17940266 w 22196217"/>
              <a:gd name="connsiteY760" fmla="*/ 1965291 h 12789529"/>
              <a:gd name="connsiteX761" fmla="*/ 18242926 w 22196217"/>
              <a:gd name="connsiteY761" fmla="*/ 1598837 h 12789529"/>
              <a:gd name="connsiteX762" fmla="*/ 19489542 w 22196217"/>
              <a:gd name="connsiteY762" fmla="*/ 1598837 h 12789529"/>
              <a:gd name="connsiteX763" fmla="*/ 18869986 w 22196217"/>
              <a:gd name="connsiteY763" fmla="*/ 2349084 h 12789529"/>
              <a:gd name="connsiteX764" fmla="*/ 18516150 w 22196217"/>
              <a:gd name="connsiteY764" fmla="*/ 2777520 h 12789529"/>
              <a:gd name="connsiteX765" fmla="*/ 18228240 w 22196217"/>
              <a:gd name="connsiteY765" fmla="*/ 3126181 h 12789529"/>
              <a:gd name="connsiteX766" fmla="*/ 17604932 w 22196217"/>
              <a:gd name="connsiteY766" fmla="*/ 2371405 h 12789529"/>
              <a:gd name="connsiteX767" fmla="*/ 20617696 w 22196217"/>
              <a:gd name="connsiteY767" fmla="*/ 2000681 h 12789529"/>
              <a:gd name="connsiteX768" fmla="*/ 21814560 w 22196217"/>
              <a:gd name="connsiteY768" fmla="*/ 1998611 h 12789529"/>
              <a:gd name="connsiteX769" fmla="*/ 21215254 w 22196217"/>
              <a:gd name="connsiteY769" fmla="*/ 2724272 h 12789529"/>
              <a:gd name="connsiteX770" fmla="*/ 20617696 w 22196217"/>
              <a:gd name="connsiteY770" fmla="*/ 2000681 h 12789529"/>
              <a:gd name="connsiteX771" fmla="*/ 16635032 w 22196217"/>
              <a:gd name="connsiteY771" fmla="*/ 2000746 h 12789529"/>
              <a:gd name="connsiteX772" fmla="*/ 17830084 w 22196217"/>
              <a:gd name="connsiteY772" fmla="*/ 2000746 h 12789529"/>
              <a:gd name="connsiteX773" fmla="*/ 17232524 w 22196217"/>
              <a:gd name="connsiteY773" fmla="*/ 2724272 h 12789529"/>
              <a:gd name="connsiteX774" fmla="*/ 16635032 w 22196217"/>
              <a:gd name="connsiteY774" fmla="*/ 2000746 h 12789529"/>
              <a:gd name="connsiteX775" fmla="*/ 18824114 w 22196217"/>
              <a:gd name="connsiteY775" fmla="*/ 2502679 h 12789529"/>
              <a:gd name="connsiteX776" fmla="*/ 18918122 w 22196217"/>
              <a:gd name="connsiteY776" fmla="*/ 2388809 h 12789529"/>
              <a:gd name="connsiteX777" fmla="*/ 18935914 w 22196217"/>
              <a:gd name="connsiteY777" fmla="*/ 2367264 h 12789529"/>
              <a:gd name="connsiteX778" fmla="*/ 19223888 w 22196217"/>
              <a:gd name="connsiteY778" fmla="*/ 2018538 h 12789529"/>
              <a:gd name="connsiteX779" fmla="*/ 19821382 w 22196217"/>
              <a:gd name="connsiteY779" fmla="*/ 2742129 h 12789529"/>
              <a:gd name="connsiteX780" fmla="*/ 18626396 w 22196217"/>
              <a:gd name="connsiteY780" fmla="*/ 2742129 h 12789529"/>
              <a:gd name="connsiteX781" fmla="*/ 18824114 w 22196217"/>
              <a:gd name="connsiteY781" fmla="*/ 2502679 h 12789529"/>
              <a:gd name="connsiteX782" fmla="*/ 15945472 w 22196217"/>
              <a:gd name="connsiteY782" fmla="*/ 2773314 h 12789529"/>
              <a:gd name="connsiteX783" fmla="*/ 16568716 w 22196217"/>
              <a:gd name="connsiteY783" fmla="*/ 2018538 h 12789529"/>
              <a:gd name="connsiteX784" fmla="*/ 17192022 w 22196217"/>
              <a:gd name="connsiteY784" fmla="*/ 2773314 h 12789529"/>
              <a:gd name="connsiteX785" fmla="*/ 17191052 w 22196217"/>
              <a:gd name="connsiteY785" fmla="*/ 2774543 h 12789529"/>
              <a:gd name="connsiteX786" fmla="*/ 16896414 w 22196217"/>
              <a:gd name="connsiteY786" fmla="*/ 3131228 h 12789529"/>
              <a:gd name="connsiteX787" fmla="*/ 16894086 w 22196217"/>
              <a:gd name="connsiteY787" fmla="*/ 3134139 h 12789529"/>
              <a:gd name="connsiteX788" fmla="*/ 16856690 w 22196217"/>
              <a:gd name="connsiteY788" fmla="*/ 3179428 h 12789529"/>
              <a:gd name="connsiteX789" fmla="*/ 16568716 w 22196217"/>
              <a:gd name="connsiteY789" fmla="*/ 3528090 h 12789529"/>
              <a:gd name="connsiteX790" fmla="*/ 15945472 w 22196217"/>
              <a:gd name="connsiteY790" fmla="*/ 2773314 h 12789529"/>
              <a:gd name="connsiteX791" fmla="*/ 18574832 w 22196217"/>
              <a:gd name="connsiteY791" fmla="*/ 2804564 h 12789529"/>
              <a:gd name="connsiteX792" fmla="*/ 21148938 w 22196217"/>
              <a:gd name="connsiteY792" fmla="*/ 2804564 h 12789529"/>
              <a:gd name="connsiteX793" fmla="*/ 20955940 w 22196217"/>
              <a:gd name="connsiteY793" fmla="*/ 3038320 h 12789529"/>
              <a:gd name="connsiteX794" fmla="*/ 20536758 w 22196217"/>
              <a:gd name="connsiteY794" fmla="*/ 3545883 h 12789529"/>
              <a:gd name="connsiteX795" fmla="*/ 17962586 w 22196217"/>
              <a:gd name="connsiteY795" fmla="*/ 3545883 h 12789529"/>
              <a:gd name="connsiteX796" fmla="*/ 18574832 w 22196217"/>
              <a:gd name="connsiteY796" fmla="*/ 2804564 h 12789529"/>
              <a:gd name="connsiteX797" fmla="*/ 15200659 w 22196217"/>
              <a:gd name="connsiteY797" fmla="*/ 3577132 h 12789529"/>
              <a:gd name="connsiteX798" fmla="*/ 14894569 w 22196217"/>
              <a:gd name="connsiteY798" fmla="*/ 3947791 h 12789529"/>
              <a:gd name="connsiteX799" fmla="*/ 13647953 w 22196217"/>
              <a:gd name="connsiteY799" fmla="*/ 3947791 h 12789529"/>
              <a:gd name="connsiteX800" fmla="*/ 13954108 w 22196217"/>
              <a:gd name="connsiteY800" fmla="*/ 3577132 h 12789529"/>
              <a:gd name="connsiteX801" fmla="*/ 11217931 w 22196217"/>
              <a:gd name="connsiteY801" fmla="*/ 3577132 h 12789529"/>
              <a:gd name="connsiteX802" fmla="*/ 9598972 w 22196217"/>
              <a:gd name="connsiteY802" fmla="*/ 5537570 h 12789529"/>
              <a:gd name="connsiteX803" fmla="*/ 9267068 w 22196217"/>
              <a:gd name="connsiteY803" fmla="*/ 5135726 h 12789529"/>
              <a:gd name="connsiteX804" fmla="*/ 9267068 w 22196217"/>
              <a:gd name="connsiteY804" fmla="*/ 5233745 h 12789529"/>
              <a:gd name="connsiteX805" fmla="*/ 9563518 w 22196217"/>
              <a:gd name="connsiteY805" fmla="*/ 5592694 h 12789529"/>
              <a:gd name="connsiteX806" fmla="*/ 10860276 w 22196217"/>
              <a:gd name="connsiteY806" fmla="*/ 7162998 h 12789529"/>
              <a:gd name="connsiteX807" fmla="*/ 9613724 w 22196217"/>
              <a:gd name="connsiteY807" fmla="*/ 7162998 h 12789529"/>
              <a:gd name="connsiteX808" fmla="*/ 9267068 w 22196217"/>
              <a:gd name="connsiteY808" fmla="*/ 6743297 h 12789529"/>
              <a:gd name="connsiteX809" fmla="*/ 9267068 w 22196217"/>
              <a:gd name="connsiteY809" fmla="*/ 6841381 h 12789529"/>
              <a:gd name="connsiteX810" fmla="*/ 9558471 w 22196217"/>
              <a:gd name="connsiteY810" fmla="*/ 7194248 h 12789529"/>
              <a:gd name="connsiteX811" fmla="*/ 9267068 w 22196217"/>
              <a:gd name="connsiteY811" fmla="*/ 7547050 h 12789529"/>
              <a:gd name="connsiteX812" fmla="*/ 9267068 w 22196217"/>
              <a:gd name="connsiteY812" fmla="*/ 7645134 h 12789529"/>
              <a:gd name="connsiteX813" fmla="*/ 9613724 w 22196217"/>
              <a:gd name="connsiteY813" fmla="*/ 7225433 h 12789529"/>
              <a:gd name="connsiteX814" fmla="*/ 10860276 w 22196217"/>
              <a:gd name="connsiteY814" fmla="*/ 7225433 h 12789529"/>
              <a:gd name="connsiteX815" fmla="*/ 9267068 w 22196217"/>
              <a:gd name="connsiteY815" fmla="*/ 9154686 h 12789529"/>
              <a:gd name="connsiteX816" fmla="*/ 9267068 w 22196217"/>
              <a:gd name="connsiteY816" fmla="*/ 9252769 h 12789529"/>
              <a:gd name="connsiteX817" fmla="*/ 9890376 w 22196217"/>
              <a:gd name="connsiteY817" fmla="*/ 10007481 h 12789529"/>
              <a:gd name="connsiteX818" fmla="*/ 9971379 w 22196217"/>
              <a:gd name="connsiteY818" fmla="*/ 10007481 h 12789529"/>
              <a:gd name="connsiteX819" fmla="*/ 10304254 w 22196217"/>
              <a:gd name="connsiteY819" fmla="*/ 9604407 h 12789529"/>
              <a:gd name="connsiteX820" fmla="*/ 10598828 w 22196217"/>
              <a:gd name="connsiteY820" fmla="*/ 9247658 h 12789529"/>
              <a:gd name="connsiteX821" fmla="*/ 10601351 w 22196217"/>
              <a:gd name="connsiteY821" fmla="*/ 9244617 h 12789529"/>
              <a:gd name="connsiteX822" fmla="*/ 10638617 w 22196217"/>
              <a:gd name="connsiteY822" fmla="*/ 9199522 h 12789529"/>
              <a:gd name="connsiteX823" fmla="*/ 10926527 w 22196217"/>
              <a:gd name="connsiteY823" fmla="*/ 8850860 h 12789529"/>
              <a:gd name="connsiteX824" fmla="*/ 11549835 w 22196217"/>
              <a:gd name="connsiteY824" fmla="*/ 9605572 h 12789529"/>
              <a:gd name="connsiteX825" fmla="*/ 11217931 w 22196217"/>
              <a:gd name="connsiteY825" fmla="*/ 10007481 h 12789529"/>
              <a:gd name="connsiteX826" fmla="*/ 13954043 w 22196217"/>
              <a:gd name="connsiteY826" fmla="*/ 10007481 h 12789529"/>
              <a:gd name="connsiteX827" fmla="*/ 14601484 w 22196217"/>
              <a:gd name="connsiteY827" fmla="*/ 9223590 h 12789529"/>
              <a:gd name="connsiteX828" fmla="*/ 15904970 w 22196217"/>
              <a:gd name="connsiteY828" fmla="*/ 7645134 h 12789529"/>
              <a:gd name="connsiteX829" fmla="*/ 15904970 w 22196217"/>
              <a:gd name="connsiteY829" fmla="*/ 7547050 h 12789529"/>
              <a:gd name="connsiteX830" fmla="*/ 15573066 w 22196217"/>
              <a:gd name="connsiteY830" fmla="*/ 7948959 h 12789529"/>
              <a:gd name="connsiteX831" fmla="*/ 14949757 w 22196217"/>
              <a:gd name="connsiteY831" fmla="*/ 7194248 h 12789529"/>
              <a:gd name="connsiteX832" fmla="*/ 15573066 w 22196217"/>
              <a:gd name="connsiteY832" fmla="*/ 6439407 h 12789529"/>
              <a:gd name="connsiteX833" fmla="*/ 15904970 w 22196217"/>
              <a:gd name="connsiteY833" fmla="*/ 6841316 h 12789529"/>
              <a:gd name="connsiteX834" fmla="*/ 15904970 w 22196217"/>
              <a:gd name="connsiteY834" fmla="*/ 6743233 h 12789529"/>
              <a:gd name="connsiteX835" fmla="*/ 14311762 w 22196217"/>
              <a:gd name="connsiteY835" fmla="*/ 4814044 h 12789529"/>
              <a:gd name="connsiteX836" fmla="*/ 15558314 w 22196217"/>
              <a:gd name="connsiteY836" fmla="*/ 4814044 h 12789529"/>
              <a:gd name="connsiteX837" fmla="*/ 15904970 w 22196217"/>
              <a:gd name="connsiteY837" fmla="*/ 5233680 h 12789529"/>
              <a:gd name="connsiteX838" fmla="*/ 15904970 w 22196217"/>
              <a:gd name="connsiteY838" fmla="*/ 5135661 h 12789529"/>
              <a:gd name="connsiteX839" fmla="*/ 15613567 w 22196217"/>
              <a:gd name="connsiteY839" fmla="*/ 4782794 h 12789529"/>
              <a:gd name="connsiteX840" fmla="*/ 15904970 w 22196217"/>
              <a:gd name="connsiteY840" fmla="*/ 4429991 h 12789529"/>
              <a:gd name="connsiteX841" fmla="*/ 15904970 w 22196217"/>
              <a:gd name="connsiteY841" fmla="*/ 4331844 h 12789529"/>
              <a:gd name="connsiteX842" fmla="*/ 15281662 w 22196217"/>
              <a:gd name="connsiteY842" fmla="*/ 3577132 h 12789529"/>
              <a:gd name="connsiteX843" fmla="*/ 15200659 w 22196217"/>
              <a:gd name="connsiteY843" fmla="*/ 3577132 h 12789529"/>
              <a:gd name="connsiteX844" fmla="*/ 15904970 w 22196217"/>
              <a:gd name="connsiteY844" fmla="*/ 9252769 h 12789529"/>
              <a:gd name="connsiteX845" fmla="*/ 15904970 w 22196217"/>
              <a:gd name="connsiteY845" fmla="*/ 9154686 h 12789529"/>
              <a:gd name="connsiteX846" fmla="*/ 15200659 w 22196217"/>
              <a:gd name="connsiteY846" fmla="*/ 10007481 h 12789529"/>
              <a:gd name="connsiteX847" fmla="*/ 15281662 w 22196217"/>
              <a:gd name="connsiteY847" fmla="*/ 10007481 h 12789529"/>
              <a:gd name="connsiteX848" fmla="*/ 15904970 w 22196217"/>
              <a:gd name="connsiteY848" fmla="*/ 9252769 h 12789529"/>
              <a:gd name="connsiteX849" fmla="*/ 9971379 w 22196217"/>
              <a:gd name="connsiteY849" fmla="*/ 3577132 h 12789529"/>
              <a:gd name="connsiteX850" fmla="*/ 9890376 w 22196217"/>
              <a:gd name="connsiteY850" fmla="*/ 3577132 h 12789529"/>
              <a:gd name="connsiteX851" fmla="*/ 9267068 w 22196217"/>
              <a:gd name="connsiteY851" fmla="*/ 4331908 h 12789529"/>
              <a:gd name="connsiteX852" fmla="*/ 9267068 w 22196217"/>
              <a:gd name="connsiteY852" fmla="*/ 4429927 h 12789529"/>
              <a:gd name="connsiteX853" fmla="*/ 9971379 w 22196217"/>
              <a:gd name="connsiteY853" fmla="*/ 3577132 h 12789529"/>
              <a:gd name="connsiteX854" fmla="*/ 12600738 w 22196217"/>
              <a:gd name="connsiteY854" fmla="*/ 3608317 h 12789529"/>
              <a:gd name="connsiteX855" fmla="*/ 13847355 w 22196217"/>
              <a:gd name="connsiteY855" fmla="*/ 3608317 h 12789529"/>
              <a:gd name="connsiteX856" fmla="*/ 13557633 w 22196217"/>
              <a:gd name="connsiteY856" fmla="*/ 3959178 h 12789529"/>
              <a:gd name="connsiteX857" fmla="*/ 12239460 w 22196217"/>
              <a:gd name="connsiteY857" fmla="*/ 5555362 h 12789529"/>
              <a:gd name="connsiteX858" fmla="*/ 12222897 w 22196217"/>
              <a:gd name="connsiteY858" fmla="*/ 5555362 h 12789529"/>
              <a:gd name="connsiteX859" fmla="*/ 10992843 w 22196217"/>
              <a:gd name="connsiteY859" fmla="*/ 5555427 h 12789529"/>
              <a:gd name="connsiteX860" fmla="*/ 12600738 w 22196217"/>
              <a:gd name="connsiteY860" fmla="*/ 3608317 h 12789529"/>
              <a:gd name="connsiteX861" fmla="*/ 11273184 w 22196217"/>
              <a:gd name="connsiteY861" fmla="*/ 3608317 h 12789529"/>
              <a:gd name="connsiteX862" fmla="*/ 12519735 w 22196217"/>
              <a:gd name="connsiteY862" fmla="*/ 3608317 h 12789529"/>
              <a:gd name="connsiteX863" fmla="*/ 11575651 w 22196217"/>
              <a:gd name="connsiteY863" fmla="*/ 4751609 h 12789529"/>
              <a:gd name="connsiteX864" fmla="*/ 10329034 w 22196217"/>
              <a:gd name="connsiteY864" fmla="*/ 4751609 h 12789529"/>
              <a:gd name="connsiteX865" fmla="*/ 11273184 w 22196217"/>
              <a:gd name="connsiteY865" fmla="*/ 3608317 h 12789529"/>
              <a:gd name="connsiteX866" fmla="*/ 14953251 w 22196217"/>
              <a:gd name="connsiteY866" fmla="*/ 3974835 h 12789529"/>
              <a:gd name="connsiteX867" fmla="*/ 15241161 w 22196217"/>
              <a:gd name="connsiteY867" fmla="*/ 3626174 h 12789529"/>
              <a:gd name="connsiteX868" fmla="*/ 15864469 w 22196217"/>
              <a:gd name="connsiteY868" fmla="*/ 4380950 h 12789529"/>
              <a:gd name="connsiteX869" fmla="*/ 15558379 w 22196217"/>
              <a:gd name="connsiteY869" fmla="*/ 4751609 h 12789529"/>
              <a:gd name="connsiteX870" fmla="*/ 14311762 w 22196217"/>
              <a:gd name="connsiteY870" fmla="*/ 4751609 h 12789529"/>
              <a:gd name="connsiteX871" fmla="*/ 14953251 w 22196217"/>
              <a:gd name="connsiteY871" fmla="*/ 3974835 h 12789529"/>
              <a:gd name="connsiteX872" fmla="*/ 13647953 w 22196217"/>
              <a:gd name="connsiteY872" fmla="*/ 4010226 h 12789529"/>
              <a:gd name="connsiteX873" fmla="*/ 14843004 w 22196217"/>
              <a:gd name="connsiteY873" fmla="*/ 4010226 h 12789529"/>
              <a:gd name="connsiteX874" fmla="*/ 14245511 w 22196217"/>
              <a:gd name="connsiteY874" fmla="*/ 4733752 h 12789529"/>
              <a:gd name="connsiteX875" fmla="*/ 13647953 w 22196217"/>
              <a:gd name="connsiteY875" fmla="*/ 4010226 h 12789529"/>
              <a:gd name="connsiteX876" fmla="*/ 14289441 w 22196217"/>
              <a:gd name="connsiteY876" fmla="*/ 6394635 h 12789529"/>
              <a:gd name="connsiteX877" fmla="*/ 13982252 w 22196217"/>
              <a:gd name="connsiteY877" fmla="*/ 6022617 h 12789529"/>
              <a:gd name="connsiteX878" fmla="*/ 12958393 w 22196217"/>
              <a:gd name="connsiteY878" fmla="*/ 4782794 h 12789529"/>
              <a:gd name="connsiteX879" fmla="*/ 13581701 w 22196217"/>
              <a:gd name="connsiteY879" fmla="*/ 4028018 h 12789529"/>
              <a:gd name="connsiteX880" fmla="*/ 14221378 w 22196217"/>
              <a:gd name="connsiteY880" fmla="*/ 4802722 h 12789529"/>
              <a:gd name="connsiteX881" fmla="*/ 15532564 w 22196217"/>
              <a:gd name="connsiteY881" fmla="*/ 6390430 h 12789529"/>
              <a:gd name="connsiteX882" fmla="*/ 14909256 w 22196217"/>
              <a:gd name="connsiteY882" fmla="*/ 7145206 h 12789529"/>
              <a:gd name="connsiteX883" fmla="*/ 14289441 w 22196217"/>
              <a:gd name="connsiteY883" fmla="*/ 6394635 h 12789529"/>
              <a:gd name="connsiteX884" fmla="*/ 10329034 w 22196217"/>
              <a:gd name="connsiteY884" fmla="*/ 4814044 h 12789529"/>
              <a:gd name="connsiteX885" fmla="*/ 11524085 w 22196217"/>
              <a:gd name="connsiteY885" fmla="*/ 4814044 h 12789529"/>
              <a:gd name="connsiteX886" fmla="*/ 10926527 w 22196217"/>
              <a:gd name="connsiteY886" fmla="*/ 5537570 h 12789529"/>
              <a:gd name="connsiteX887" fmla="*/ 10329034 w 22196217"/>
              <a:gd name="connsiteY887" fmla="*/ 4814044 h 12789529"/>
              <a:gd name="connsiteX888" fmla="*/ 12320398 w 22196217"/>
              <a:gd name="connsiteY888" fmla="*/ 5555362 h 12789529"/>
              <a:gd name="connsiteX889" fmla="*/ 12917956 w 22196217"/>
              <a:gd name="connsiteY889" fmla="*/ 4831836 h 12789529"/>
              <a:gd name="connsiteX890" fmla="*/ 13515450 w 22196217"/>
              <a:gd name="connsiteY890" fmla="*/ 5555427 h 12789529"/>
              <a:gd name="connsiteX891" fmla="*/ 12320398 w 22196217"/>
              <a:gd name="connsiteY891" fmla="*/ 5555362 h 12789529"/>
              <a:gd name="connsiteX892" fmla="*/ 9639409 w 22196217"/>
              <a:gd name="connsiteY892" fmla="*/ 5586612 h 12789529"/>
              <a:gd name="connsiteX893" fmla="*/ 10262782 w 22196217"/>
              <a:gd name="connsiteY893" fmla="*/ 4831836 h 12789529"/>
              <a:gd name="connsiteX894" fmla="*/ 10886090 w 22196217"/>
              <a:gd name="connsiteY894" fmla="*/ 5586612 h 12789529"/>
              <a:gd name="connsiteX895" fmla="*/ 10262782 w 22196217"/>
              <a:gd name="connsiteY895" fmla="*/ 6341388 h 12789529"/>
              <a:gd name="connsiteX896" fmla="*/ 9639409 w 22196217"/>
              <a:gd name="connsiteY896" fmla="*/ 5586612 h 12789529"/>
              <a:gd name="connsiteX897" fmla="*/ 10941214 w 22196217"/>
              <a:gd name="connsiteY897" fmla="*/ 5617862 h 12789529"/>
              <a:gd name="connsiteX898" fmla="*/ 12253953 w 22196217"/>
              <a:gd name="connsiteY898" fmla="*/ 5617797 h 12789529"/>
              <a:gd name="connsiteX899" fmla="*/ 13566950 w 22196217"/>
              <a:gd name="connsiteY899" fmla="*/ 5617862 h 12789529"/>
              <a:gd name="connsiteX900" fmla="*/ 14030258 w 22196217"/>
              <a:gd name="connsiteY900" fmla="*/ 6178800 h 12789529"/>
              <a:gd name="connsiteX901" fmla="*/ 14179194 w 22196217"/>
              <a:gd name="connsiteY901" fmla="*/ 6359181 h 12789529"/>
              <a:gd name="connsiteX902" fmla="*/ 10329034 w 22196217"/>
              <a:gd name="connsiteY902" fmla="*/ 6359181 h 12789529"/>
              <a:gd name="connsiteX903" fmla="*/ 10941214 w 22196217"/>
              <a:gd name="connsiteY903" fmla="*/ 5617862 h 12789529"/>
              <a:gd name="connsiteX904" fmla="*/ 12932643 w 22196217"/>
              <a:gd name="connsiteY904" fmla="*/ 6421679 h 12789529"/>
              <a:gd name="connsiteX905" fmla="*/ 14179194 w 22196217"/>
              <a:gd name="connsiteY905" fmla="*/ 6421679 h 12789529"/>
              <a:gd name="connsiteX906" fmla="*/ 13566950 w 22196217"/>
              <a:gd name="connsiteY906" fmla="*/ 7162998 h 12789529"/>
              <a:gd name="connsiteX907" fmla="*/ 12320398 w 22196217"/>
              <a:gd name="connsiteY907" fmla="*/ 7162998 h 12789529"/>
              <a:gd name="connsiteX908" fmla="*/ 12932643 w 22196217"/>
              <a:gd name="connsiteY908" fmla="*/ 6421679 h 12789529"/>
              <a:gd name="connsiteX909" fmla="*/ 10950595 w 22196217"/>
              <a:gd name="connsiteY909" fmla="*/ 7214110 h 12789529"/>
              <a:gd name="connsiteX910" fmla="*/ 11605023 w 22196217"/>
              <a:gd name="connsiteY910" fmla="*/ 6421679 h 12789529"/>
              <a:gd name="connsiteX911" fmla="*/ 12851640 w 22196217"/>
              <a:gd name="connsiteY911" fmla="*/ 6421679 h 12789529"/>
              <a:gd name="connsiteX912" fmla="*/ 11575651 w 22196217"/>
              <a:gd name="connsiteY912" fmla="*/ 7966816 h 12789529"/>
              <a:gd name="connsiteX913" fmla="*/ 11575327 w 22196217"/>
              <a:gd name="connsiteY913" fmla="*/ 7966816 h 12789529"/>
              <a:gd name="connsiteX914" fmla="*/ 11575327 w 22196217"/>
              <a:gd name="connsiteY914" fmla="*/ 7967204 h 12789529"/>
              <a:gd name="connsiteX915" fmla="*/ 11546407 w 22196217"/>
              <a:gd name="connsiteY915" fmla="*/ 8002206 h 12789529"/>
              <a:gd name="connsiteX916" fmla="*/ 11243745 w 22196217"/>
              <a:gd name="connsiteY916" fmla="*/ 8368660 h 12789529"/>
              <a:gd name="connsiteX917" fmla="*/ 9997129 w 22196217"/>
              <a:gd name="connsiteY917" fmla="*/ 8368660 h 12789529"/>
              <a:gd name="connsiteX918" fmla="*/ 10950595 w 22196217"/>
              <a:gd name="connsiteY918" fmla="*/ 7214110 h 12789529"/>
              <a:gd name="connsiteX919" fmla="*/ 10329034 w 22196217"/>
              <a:gd name="connsiteY919" fmla="*/ 6421679 h 12789529"/>
              <a:gd name="connsiteX920" fmla="*/ 11524085 w 22196217"/>
              <a:gd name="connsiteY920" fmla="*/ 6421679 h 12789529"/>
              <a:gd name="connsiteX921" fmla="*/ 10926527 w 22196217"/>
              <a:gd name="connsiteY921" fmla="*/ 7145206 h 12789529"/>
              <a:gd name="connsiteX922" fmla="*/ 10329034 w 22196217"/>
              <a:gd name="connsiteY922" fmla="*/ 6421679 h 12789529"/>
              <a:gd name="connsiteX923" fmla="*/ 13290298 w 22196217"/>
              <a:gd name="connsiteY923" fmla="*/ 7596092 h 12789529"/>
              <a:gd name="connsiteX924" fmla="*/ 13625632 w 22196217"/>
              <a:gd name="connsiteY924" fmla="*/ 7190042 h 12789529"/>
              <a:gd name="connsiteX925" fmla="*/ 14245511 w 22196217"/>
              <a:gd name="connsiteY925" fmla="*/ 6439407 h 12789529"/>
              <a:gd name="connsiteX926" fmla="*/ 14868819 w 22196217"/>
              <a:gd name="connsiteY926" fmla="*/ 7194248 h 12789529"/>
              <a:gd name="connsiteX927" fmla="*/ 13913606 w 22196217"/>
              <a:gd name="connsiteY927" fmla="*/ 8350868 h 12789529"/>
              <a:gd name="connsiteX928" fmla="*/ 13290298 w 22196217"/>
              <a:gd name="connsiteY928" fmla="*/ 7596092 h 12789529"/>
              <a:gd name="connsiteX929" fmla="*/ 12320398 w 22196217"/>
              <a:gd name="connsiteY929" fmla="*/ 7225433 h 12789529"/>
              <a:gd name="connsiteX930" fmla="*/ 13515450 w 22196217"/>
              <a:gd name="connsiteY930" fmla="*/ 7225433 h 12789529"/>
              <a:gd name="connsiteX931" fmla="*/ 12917956 w 22196217"/>
              <a:gd name="connsiteY931" fmla="*/ 7948959 h 12789529"/>
              <a:gd name="connsiteX932" fmla="*/ 12320398 w 22196217"/>
              <a:gd name="connsiteY932" fmla="*/ 7225433 h 12789529"/>
              <a:gd name="connsiteX933" fmla="*/ 14909256 w 22196217"/>
              <a:gd name="connsiteY933" fmla="*/ 7243225 h 12789529"/>
              <a:gd name="connsiteX934" fmla="*/ 15532564 w 22196217"/>
              <a:gd name="connsiteY934" fmla="*/ 7998001 h 12789529"/>
              <a:gd name="connsiteX935" fmla="*/ 15228350 w 22196217"/>
              <a:gd name="connsiteY935" fmla="*/ 8366396 h 12789529"/>
              <a:gd name="connsiteX936" fmla="*/ 13979923 w 22196217"/>
              <a:gd name="connsiteY936" fmla="*/ 8368596 h 12789529"/>
              <a:gd name="connsiteX937" fmla="*/ 14909256 w 22196217"/>
              <a:gd name="connsiteY937" fmla="*/ 7243225 h 12789529"/>
              <a:gd name="connsiteX938" fmla="*/ 12254147 w 22196217"/>
              <a:gd name="connsiteY938" fmla="*/ 7243225 h 12789529"/>
              <a:gd name="connsiteX939" fmla="*/ 12851640 w 22196217"/>
              <a:gd name="connsiteY939" fmla="*/ 7966816 h 12789529"/>
              <a:gd name="connsiteX940" fmla="*/ 11656588 w 22196217"/>
              <a:gd name="connsiteY940" fmla="*/ 7966816 h 12789529"/>
              <a:gd name="connsiteX941" fmla="*/ 12254147 w 22196217"/>
              <a:gd name="connsiteY941" fmla="*/ 7243225 h 12789529"/>
              <a:gd name="connsiteX942" fmla="*/ 12626553 w 22196217"/>
              <a:gd name="connsiteY942" fmla="*/ 8399909 h 12789529"/>
              <a:gd name="connsiteX943" fmla="*/ 12961886 w 22196217"/>
              <a:gd name="connsiteY943" fmla="*/ 7993796 h 12789529"/>
              <a:gd name="connsiteX944" fmla="*/ 13249796 w 22196217"/>
              <a:gd name="connsiteY944" fmla="*/ 7645134 h 12789529"/>
              <a:gd name="connsiteX945" fmla="*/ 14511100 w 22196217"/>
              <a:gd name="connsiteY945" fmla="*/ 9172478 h 12789529"/>
              <a:gd name="connsiteX946" fmla="*/ 13264483 w 22196217"/>
              <a:gd name="connsiteY946" fmla="*/ 9172478 h 12789529"/>
              <a:gd name="connsiteX947" fmla="*/ 12626553 w 22196217"/>
              <a:gd name="connsiteY947" fmla="*/ 8399909 h 12789529"/>
              <a:gd name="connsiteX948" fmla="*/ 10967029 w 22196217"/>
              <a:gd name="connsiteY948" fmla="*/ 8801818 h 12789529"/>
              <a:gd name="connsiteX949" fmla="*/ 11302362 w 22196217"/>
              <a:gd name="connsiteY949" fmla="*/ 8395705 h 12789529"/>
              <a:gd name="connsiteX950" fmla="*/ 11605023 w 22196217"/>
              <a:gd name="connsiteY950" fmla="*/ 8029251 h 12789529"/>
              <a:gd name="connsiteX951" fmla="*/ 12851640 w 22196217"/>
              <a:gd name="connsiteY951" fmla="*/ 8029251 h 12789529"/>
              <a:gd name="connsiteX952" fmla="*/ 12232084 w 22196217"/>
              <a:gd name="connsiteY952" fmla="*/ 8779433 h 12789529"/>
              <a:gd name="connsiteX953" fmla="*/ 11878311 w 22196217"/>
              <a:gd name="connsiteY953" fmla="*/ 9207933 h 12789529"/>
              <a:gd name="connsiteX954" fmla="*/ 11590337 w 22196217"/>
              <a:gd name="connsiteY954" fmla="*/ 9556595 h 12789529"/>
              <a:gd name="connsiteX955" fmla="*/ 10967029 w 22196217"/>
              <a:gd name="connsiteY955" fmla="*/ 8801818 h 12789529"/>
              <a:gd name="connsiteX956" fmla="*/ 13979793 w 22196217"/>
              <a:gd name="connsiteY956" fmla="*/ 8431030 h 12789529"/>
              <a:gd name="connsiteX957" fmla="*/ 15176656 w 22196217"/>
              <a:gd name="connsiteY957" fmla="*/ 8428960 h 12789529"/>
              <a:gd name="connsiteX958" fmla="*/ 14577351 w 22196217"/>
              <a:gd name="connsiteY958" fmla="*/ 9154686 h 12789529"/>
              <a:gd name="connsiteX959" fmla="*/ 13979793 w 22196217"/>
              <a:gd name="connsiteY959" fmla="*/ 8431030 h 12789529"/>
              <a:gd name="connsiteX960" fmla="*/ 9997129 w 22196217"/>
              <a:gd name="connsiteY960" fmla="*/ 8431095 h 12789529"/>
              <a:gd name="connsiteX961" fmla="*/ 11192181 w 22196217"/>
              <a:gd name="connsiteY961" fmla="*/ 8431095 h 12789529"/>
              <a:gd name="connsiteX962" fmla="*/ 10594687 w 22196217"/>
              <a:gd name="connsiteY962" fmla="*/ 9154686 h 12789529"/>
              <a:gd name="connsiteX963" fmla="*/ 9997129 w 22196217"/>
              <a:gd name="connsiteY963" fmla="*/ 8431095 h 12789529"/>
              <a:gd name="connsiteX964" fmla="*/ 12186213 w 22196217"/>
              <a:gd name="connsiteY964" fmla="*/ 8933028 h 12789529"/>
              <a:gd name="connsiteX965" fmla="*/ 12280220 w 22196217"/>
              <a:gd name="connsiteY965" fmla="*/ 8819223 h 12789529"/>
              <a:gd name="connsiteX966" fmla="*/ 12298077 w 22196217"/>
              <a:gd name="connsiteY966" fmla="*/ 8797613 h 12789529"/>
              <a:gd name="connsiteX967" fmla="*/ 12585986 w 22196217"/>
              <a:gd name="connsiteY967" fmla="*/ 8448952 h 12789529"/>
              <a:gd name="connsiteX968" fmla="*/ 13183545 w 22196217"/>
              <a:gd name="connsiteY968" fmla="*/ 9172478 h 12789529"/>
              <a:gd name="connsiteX969" fmla="*/ 11988493 w 22196217"/>
              <a:gd name="connsiteY969" fmla="*/ 9172478 h 12789529"/>
              <a:gd name="connsiteX970" fmla="*/ 12186213 w 22196217"/>
              <a:gd name="connsiteY970" fmla="*/ 8933028 h 12789529"/>
              <a:gd name="connsiteX971" fmla="*/ 9307569 w 22196217"/>
              <a:gd name="connsiteY971" fmla="*/ 9203728 h 12789529"/>
              <a:gd name="connsiteX972" fmla="*/ 9930877 w 22196217"/>
              <a:gd name="connsiteY972" fmla="*/ 8448952 h 12789529"/>
              <a:gd name="connsiteX973" fmla="*/ 10554186 w 22196217"/>
              <a:gd name="connsiteY973" fmla="*/ 9203728 h 12789529"/>
              <a:gd name="connsiteX974" fmla="*/ 10553215 w 22196217"/>
              <a:gd name="connsiteY974" fmla="*/ 9204892 h 12789529"/>
              <a:gd name="connsiteX975" fmla="*/ 10258512 w 22196217"/>
              <a:gd name="connsiteY975" fmla="*/ 9561641 h 12789529"/>
              <a:gd name="connsiteX976" fmla="*/ 10256248 w 22196217"/>
              <a:gd name="connsiteY976" fmla="*/ 9564488 h 12789529"/>
              <a:gd name="connsiteX977" fmla="*/ 10218787 w 22196217"/>
              <a:gd name="connsiteY977" fmla="*/ 9609777 h 12789529"/>
              <a:gd name="connsiteX978" fmla="*/ 9930877 w 22196217"/>
              <a:gd name="connsiteY978" fmla="*/ 9958439 h 12789529"/>
              <a:gd name="connsiteX979" fmla="*/ 9307569 w 22196217"/>
              <a:gd name="connsiteY979" fmla="*/ 9203728 h 12789529"/>
              <a:gd name="connsiteX980" fmla="*/ 11936928 w 22196217"/>
              <a:gd name="connsiteY980" fmla="*/ 9234912 h 12789529"/>
              <a:gd name="connsiteX981" fmla="*/ 14511100 w 22196217"/>
              <a:gd name="connsiteY981" fmla="*/ 9234912 h 12789529"/>
              <a:gd name="connsiteX982" fmla="*/ 14318039 w 22196217"/>
              <a:gd name="connsiteY982" fmla="*/ 9468669 h 12789529"/>
              <a:gd name="connsiteX983" fmla="*/ 13898855 w 22196217"/>
              <a:gd name="connsiteY983" fmla="*/ 9976296 h 12789529"/>
              <a:gd name="connsiteX984" fmla="*/ 11324684 w 22196217"/>
              <a:gd name="connsiteY984" fmla="*/ 9976296 h 12789529"/>
              <a:gd name="connsiteX985" fmla="*/ 11936928 w 22196217"/>
              <a:gd name="connsiteY985" fmla="*/ 9234912 h 12789529"/>
              <a:gd name="connsiteX986" fmla="*/ 21838562 w 22196217"/>
              <a:gd name="connsiteY986" fmla="*/ 3577132 h 12789529"/>
              <a:gd name="connsiteX987" fmla="*/ 21532408 w 22196217"/>
              <a:gd name="connsiteY987" fmla="*/ 3947791 h 12789529"/>
              <a:gd name="connsiteX988" fmla="*/ 20285856 w 22196217"/>
              <a:gd name="connsiteY988" fmla="*/ 3947791 h 12789529"/>
              <a:gd name="connsiteX989" fmla="*/ 20591944 w 22196217"/>
              <a:gd name="connsiteY989" fmla="*/ 3577132 h 12789529"/>
              <a:gd name="connsiteX990" fmla="*/ 17855834 w 22196217"/>
              <a:gd name="connsiteY990" fmla="*/ 3577132 h 12789529"/>
              <a:gd name="connsiteX991" fmla="*/ 16236810 w 22196217"/>
              <a:gd name="connsiteY991" fmla="*/ 5537570 h 12789529"/>
              <a:gd name="connsiteX992" fmla="*/ 15904970 w 22196217"/>
              <a:gd name="connsiteY992" fmla="*/ 5135726 h 12789529"/>
              <a:gd name="connsiteX993" fmla="*/ 15904970 w 22196217"/>
              <a:gd name="connsiteY993" fmla="*/ 5233745 h 12789529"/>
              <a:gd name="connsiteX994" fmla="*/ 16201356 w 22196217"/>
              <a:gd name="connsiteY994" fmla="*/ 5592694 h 12789529"/>
              <a:gd name="connsiteX995" fmla="*/ 17498178 w 22196217"/>
              <a:gd name="connsiteY995" fmla="*/ 7162998 h 12789529"/>
              <a:gd name="connsiteX996" fmla="*/ 16251562 w 22196217"/>
              <a:gd name="connsiteY996" fmla="*/ 7162998 h 12789529"/>
              <a:gd name="connsiteX997" fmla="*/ 15904970 w 22196217"/>
              <a:gd name="connsiteY997" fmla="*/ 6743297 h 12789529"/>
              <a:gd name="connsiteX998" fmla="*/ 15904970 w 22196217"/>
              <a:gd name="connsiteY998" fmla="*/ 6841381 h 12789529"/>
              <a:gd name="connsiteX999" fmla="*/ 16196374 w 22196217"/>
              <a:gd name="connsiteY999" fmla="*/ 7194248 h 12789529"/>
              <a:gd name="connsiteX1000" fmla="*/ 15904970 w 22196217"/>
              <a:gd name="connsiteY1000" fmla="*/ 7547050 h 12789529"/>
              <a:gd name="connsiteX1001" fmla="*/ 15904970 w 22196217"/>
              <a:gd name="connsiteY1001" fmla="*/ 7645134 h 12789529"/>
              <a:gd name="connsiteX1002" fmla="*/ 16251562 w 22196217"/>
              <a:gd name="connsiteY1002" fmla="*/ 7225433 h 12789529"/>
              <a:gd name="connsiteX1003" fmla="*/ 17498114 w 22196217"/>
              <a:gd name="connsiteY1003" fmla="*/ 7225433 h 12789529"/>
              <a:gd name="connsiteX1004" fmla="*/ 15904970 w 22196217"/>
              <a:gd name="connsiteY1004" fmla="*/ 9154686 h 12789529"/>
              <a:gd name="connsiteX1005" fmla="*/ 15904970 w 22196217"/>
              <a:gd name="connsiteY1005" fmla="*/ 9252769 h 12789529"/>
              <a:gd name="connsiteX1006" fmla="*/ 16528214 w 22196217"/>
              <a:gd name="connsiteY1006" fmla="*/ 10007481 h 12789529"/>
              <a:gd name="connsiteX1007" fmla="*/ 16609217 w 22196217"/>
              <a:gd name="connsiteY1007" fmla="*/ 10007481 h 12789529"/>
              <a:gd name="connsiteX1008" fmla="*/ 16942092 w 22196217"/>
              <a:gd name="connsiteY1008" fmla="*/ 9604407 h 12789529"/>
              <a:gd name="connsiteX1009" fmla="*/ 17236730 w 22196217"/>
              <a:gd name="connsiteY1009" fmla="*/ 9247658 h 12789529"/>
              <a:gd name="connsiteX1010" fmla="*/ 17239188 w 22196217"/>
              <a:gd name="connsiteY1010" fmla="*/ 9244617 h 12789529"/>
              <a:gd name="connsiteX1011" fmla="*/ 17276520 w 22196217"/>
              <a:gd name="connsiteY1011" fmla="*/ 9199522 h 12789529"/>
              <a:gd name="connsiteX1012" fmla="*/ 17564430 w 22196217"/>
              <a:gd name="connsiteY1012" fmla="*/ 8850860 h 12789529"/>
              <a:gd name="connsiteX1013" fmla="*/ 18187674 w 22196217"/>
              <a:gd name="connsiteY1013" fmla="*/ 9605572 h 12789529"/>
              <a:gd name="connsiteX1014" fmla="*/ 17855834 w 22196217"/>
              <a:gd name="connsiteY1014" fmla="*/ 10007481 h 12789529"/>
              <a:gd name="connsiteX1015" fmla="*/ 20591944 w 22196217"/>
              <a:gd name="connsiteY1015" fmla="*/ 10007481 h 12789529"/>
              <a:gd name="connsiteX1016" fmla="*/ 21239322 w 22196217"/>
              <a:gd name="connsiteY1016" fmla="*/ 9223590 h 12789529"/>
              <a:gd name="connsiteX1017" fmla="*/ 22196218 w 22196217"/>
              <a:gd name="connsiteY1017" fmla="*/ 8064835 h 12789529"/>
              <a:gd name="connsiteX1018" fmla="*/ 22196218 w 22196217"/>
              <a:gd name="connsiteY1018" fmla="*/ 7931102 h 12789529"/>
              <a:gd name="connsiteX1019" fmla="*/ 21587660 w 22196217"/>
              <a:gd name="connsiteY1019" fmla="*/ 7194248 h 12789529"/>
              <a:gd name="connsiteX1020" fmla="*/ 22196218 w 22196217"/>
              <a:gd name="connsiteY1020" fmla="*/ 6457264 h 12789529"/>
              <a:gd name="connsiteX1021" fmla="*/ 22196218 w 22196217"/>
              <a:gd name="connsiteY1021" fmla="*/ 6323532 h 12789529"/>
              <a:gd name="connsiteX1022" fmla="*/ 20949664 w 22196217"/>
              <a:gd name="connsiteY1022" fmla="*/ 4814044 h 12789529"/>
              <a:gd name="connsiteX1023" fmla="*/ 22196218 w 22196217"/>
              <a:gd name="connsiteY1023" fmla="*/ 4814044 h 12789529"/>
              <a:gd name="connsiteX1024" fmla="*/ 22196218 w 22196217"/>
              <a:gd name="connsiteY1024" fmla="*/ 4814109 h 12789529"/>
              <a:gd name="connsiteX1025" fmla="*/ 22196218 w 22196217"/>
              <a:gd name="connsiteY1025" fmla="*/ 4751609 h 12789529"/>
              <a:gd name="connsiteX1026" fmla="*/ 20949664 w 22196217"/>
              <a:gd name="connsiteY1026" fmla="*/ 4751609 h 12789529"/>
              <a:gd name="connsiteX1027" fmla="*/ 21591090 w 22196217"/>
              <a:gd name="connsiteY1027" fmla="*/ 3974835 h 12789529"/>
              <a:gd name="connsiteX1028" fmla="*/ 21879064 w 22196217"/>
              <a:gd name="connsiteY1028" fmla="*/ 3626174 h 12789529"/>
              <a:gd name="connsiteX1029" fmla="*/ 22196218 w 22196217"/>
              <a:gd name="connsiteY1029" fmla="*/ 4010226 h 12789529"/>
              <a:gd name="connsiteX1030" fmla="*/ 22196218 w 22196217"/>
              <a:gd name="connsiteY1030" fmla="*/ 3912142 h 12789529"/>
              <a:gd name="connsiteX1031" fmla="*/ 21919566 w 22196217"/>
              <a:gd name="connsiteY1031" fmla="*/ 3577132 h 12789529"/>
              <a:gd name="connsiteX1032" fmla="*/ 21838562 w 22196217"/>
              <a:gd name="connsiteY1032" fmla="*/ 3577132 h 12789529"/>
              <a:gd name="connsiteX1033" fmla="*/ 22196218 w 22196217"/>
              <a:gd name="connsiteY1033" fmla="*/ 9574387 h 12789529"/>
              <a:gd name="connsiteX1034" fmla="*/ 21838562 w 22196217"/>
              <a:gd name="connsiteY1034" fmla="*/ 10007481 h 12789529"/>
              <a:gd name="connsiteX1035" fmla="*/ 21919566 w 22196217"/>
              <a:gd name="connsiteY1035" fmla="*/ 10007481 h 12789529"/>
              <a:gd name="connsiteX1036" fmla="*/ 22196218 w 22196217"/>
              <a:gd name="connsiteY1036" fmla="*/ 9672470 h 12789529"/>
              <a:gd name="connsiteX1037" fmla="*/ 22196218 w 22196217"/>
              <a:gd name="connsiteY1037" fmla="*/ 9574387 h 12789529"/>
              <a:gd name="connsiteX1038" fmla="*/ 16609217 w 22196217"/>
              <a:gd name="connsiteY1038" fmla="*/ 3577132 h 12789529"/>
              <a:gd name="connsiteX1039" fmla="*/ 16528214 w 22196217"/>
              <a:gd name="connsiteY1039" fmla="*/ 3577132 h 12789529"/>
              <a:gd name="connsiteX1040" fmla="*/ 15904970 w 22196217"/>
              <a:gd name="connsiteY1040" fmla="*/ 4331908 h 12789529"/>
              <a:gd name="connsiteX1041" fmla="*/ 15904970 w 22196217"/>
              <a:gd name="connsiteY1041" fmla="*/ 4429927 h 12789529"/>
              <a:gd name="connsiteX1042" fmla="*/ 16609217 w 22196217"/>
              <a:gd name="connsiteY1042" fmla="*/ 3577132 h 12789529"/>
              <a:gd name="connsiteX1043" fmla="*/ 19238640 w 22196217"/>
              <a:gd name="connsiteY1043" fmla="*/ 3608317 h 12789529"/>
              <a:gd name="connsiteX1044" fmla="*/ 20485192 w 22196217"/>
              <a:gd name="connsiteY1044" fmla="*/ 3608317 h 12789529"/>
              <a:gd name="connsiteX1045" fmla="*/ 20195472 w 22196217"/>
              <a:gd name="connsiteY1045" fmla="*/ 3959178 h 12789529"/>
              <a:gd name="connsiteX1046" fmla="*/ 18877298 w 22196217"/>
              <a:gd name="connsiteY1046" fmla="*/ 5555362 h 12789529"/>
              <a:gd name="connsiteX1047" fmla="*/ 18860800 w 22196217"/>
              <a:gd name="connsiteY1047" fmla="*/ 5555362 h 12789529"/>
              <a:gd name="connsiteX1048" fmla="*/ 17630746 w 22196217"/>
              <a:gd name="connsiteY1048" fmla="*/ 5555427 h 12789529"/>
              <a:gd name="connsiteX1049" fmla="*/ 19238640 w 22196217"/>
              <a:gd name="connsiteY1049" fmla="*/ 3608317 h 12789529"/>
              <a:gd name="connsiteX1050" fmla="*/ 17911022 w 22196217"/>
              <a:gd name="connsiteY1050" fmla="*/ 3608317 h 12789529"/>
              <a:gd name="connsiteX1051" fmla="*/ 19157638 w 22196217"/>
              <a:gd name="connsiteY1051" fmla="*/ 3608317 h 12789529"/>
              <a:gd name="connsiteX1052" fmla="*/ 18213488 w 22196217"/>
              <a:gd name="connsiteY1052" fmla="*/ 4751609 h 12789529"/>
              <a:gd name="connsiteX1053" fmla="*/ 16966938 w 22196217"/>
              <a:gd name="connsiteY1053" fmla="*/ 4751609 h 12789529"/>
              <a:gd name="connsiteX1054" fmla="*/ 17911022 w 22196217"/>
              <a:gd name="connsiteY1054" fmla="*/ 3608317 h 12789529"/>
              <a:gd name="connsiteX1055" fmla="*/ 20285856 w 22196217"/>
              <a:gd name="connsiteY1055" fmla="*/ 4010226 h 12789529"/>
              <a:gd name="connsiteX1056" fmla="*/ 21480908 w 22196217"/>
              <a:gd name="connsiteY1056" fmla="*/ 4010226 h 12789529"/>
              <a:gd name="connsiteX1057" fmla="*/ 20883414 w 22196217"/>
              <a:gd name="connsiteY1057" fmla="*/ 4733752 h 12789529"/>
              <a:gd name="connsiteX1058" fmla="*/ 20285856 w 22196217"/>
              <a:gd name="connsiteY1058" fmla="*/ 4010226 h 12789529"/>
              <a:gd name="connsiteX1059" fmla="*/ 20927280 w 22196217"/>
              <a:gd name="connsiteY1059" fmla="*/ 6394635 h 12789529"/>
              <a:gd name="connsiteX1060" fmla="*/ 20620154 w 22196217"/>
              <a:gd name="connsiteY1060" fmla="*/ 6022617 h 12789529"/>
              <a:gd name="connsiteX1061" fmla="*/ 19596296 w 22196217"/>
              <a:gd name="connsiteY1061" fmla="*/ 4782794 h 12789529"/>
              <a:gd name="connsiteX1062" fmla="*/ 20219604 w 22196217"/>
              <a:gd name="connsiteY1062" fmla="*/ 4028018 h 12789529"/>
              <a:gd name="connsiteX1063" fmla="*/ 20859280 w 22196217"/>
              <a:gd name="connsiteY1063" fmla="*/ 4802722 h 12789529"/>
              <a:gd name="connsiteX1064" fmla="*/ 22170468 w 22196217"/>
              <a:gd name="connsiteY1064" fmla="*/ 6390430 h 12789529"/>
              <a:gd name="connsiteX1065" fmla="*/ 21547158 w 22196217"/>
              <a:gd name="connsiteY1065" fmla="*/ 7145206 h 12789529"/>
              <a:gd name="connsiteX1066" fmla="*/ 20927280 w 22196217"/>
              <a:gd name="connsiteY1066" fmla="*/ 6394635 h 12789529"/>
              <a:gd name="connsiteX1067" fmla="*/ 16966938 w 22196217"/>
              <a:gd name="connsiteY1067" fmla="*/ 4814044 h 12789529"/>
              <a:gd name="connsiteX1068" fmla="*/ 18161924 w 22196217"/>
              <a:gd name="connsiteY1068" fmla="*/ 4814044 h 12789529"/>
              <a:gd name="connsiteX1069" fmla="*/ 17564430 w 22196217"/>
              <a:gd name="connsiteY1069" fmla="*/ 5537570 h 12789529"/>
              <a:gd name="connsiteX1070" fmla="*/ 16966938 w 22196217"/>
              <a:gd name="connsiteY1070" fmla="*/ 4814044 h 12789529"/>
              <a:gd name="connsiteX1071" fmla="*/ 18958236 w 22196217"/>
              <a:gd name="connsiteY1071" fmla="*/ 5555362 h 12789529"/>
              <a:gd name="connsiteX1072" fmla="*/ 19555794 w 22196217"/>
              <a:gd name="connsiteY1072" fmla="*/ 4831836 h 12789529"/>
              <a:gd name="connsiteX1073" fmla="*/ 20153352 w 22196217"/>
              <a:gd name="connsiteY1073" fmla="*/ 5555427 h 12789529"/>
              <a:gd name="connsiteX1074" fmla="*/ 18958236 w 22196217"/>
              <a:gd name="connsiteY1074" fmla="*/ 5555362 h 12789529"/>
              <a:gd name="connsiteX1075" fmla="*/ 16277312 w 22196217"/>
              <a:gd name="connsiteY1075" fmla="*/ 5586612 h 12789529"/>
              <a:gd name="connsiteX1076" fmla="*/ 16900620 w 22196217"/>
              <a:gd name="connsiteY1076" fmla="*/ 4831836 h 12789529"/>
              <a:gd name="connsiteX1077" fmla="*/ 17523928 w 22196217"/>
              <a:gd name="connsiteY1077" fmla="*/ 5586612 h 12789529"/>
              <a:gd name="connsiteX1078" fmla="*/ 16900620 w 22196217"/>
              <a:gd name="connsiteY1078" fmla="*/ 6341388 h 12789529"/>
              <a:gd name="connsiteX1079" fmla="*/ 16277312 w 22196217"/>
              <a:gd name="connsiteY1079" fmla="*/ 5586612 h 12789529"/>
              <a:gd name="connsiteX1080" fmla="*/ 17579116 w 22196217"/>
              <a:gd name="connsiteY1080" fmla="*/ 5617862 h 12789529"/>
              <a:gd name="connsiteX1081" fmla="*/ 18891856 w 22196217"/>
              <a:gd name="connsiteY1081" fmla="*/ 5617797 h 12789529"/>
              <a:gd name="connsiteX1082" fmla="*/ 20204852 w 22196217"/>
              <a:gd name="connsiteY1082" fmla="*/ 5617862 h 12789529"/>
              <a:gd name="connsiteX1083" fmla="*/ 20668096 w 22196217"/>
              <a:gd name="connsiteY1083" fmla="*/ 6178800 h 12789529"/>
              <a:gd name="connsiteX1084" fmla="*/ 20817096 w 22196217"/>
              <a:gd name="connsiteY1084" fmla="*/ 6359181 h 12789529"/>
              <a:gd name="connsiteX1085" fmla="*/ 16966938 w 22196217"/>
              <a:gd name="connsiteY1085" fmla="*/ 6359181 h 12789529"/>
              <a:gd name="connsiteX1086" fmla="*/ 17579116 w 22196217"/>
              <a:gd name="connsiteY1086" fmla="*/ 5617862 h 12789529"/>
              <a:gd name="connsiteX1087" fmla="*/ 19570480 w 22196217"/>
              <a:gd name="connsiteY1087" fmla="*/ 6421679 h 12789529"/>
              <a:gd name="connsiteX1088" fmla="*/ 20817096 w 22196217"/>
              <a:gd name="connsiteY1088" fmla="*/ 6421679 h 12789529"/>
              <a:gd name="connsiteX1089" fmla="*/ 20204852 w 22196217"/>
              <a:gd name="connsiteY1089" fmla="*/ 7162998 h 12789529"/>
              <a:gd name="connsiteX1090" fmla="*/ 18958236 w 22196217"/>
              <a:gd name="connsiteY1090" fmla="*/ 7162998 h 12789529"/>
              <a:gd name="connsiteX1091" fmla="*/ 19570480 w 22196217"/>
              <a:gd name="connsiteY1091" fmla="*/ 6421679 h 12789529"/>
              <a:gd name="connsiteX1092" fmla="*/ 17588498 w 22196217"/>
              <a:gd name="connsiteY1092" fmla="*/ 7214110 h 12789529"/>
              <a:gd name="connsiteX1093" fmla="*/ 18242926 w 22196217"/>
              <a:gd name="connsiteY1093" fmla="*/ 6421679 h 12789529"/>
              <a:gd name="connsiteX1094" fmla="*/ 19489542 w 22196217"/>
              <a:gd name="connsiteY1094" fmla="*/ 6421679 h 12789529"/>
              <a:gd name="connsiteX1095" fmla="*/ 18213488 w 22196217"/>
              <a:gd name="connsiteY1095" fmla="*/ 7966816 h 12789529"/>
              <a:gd name="connsiteX1096" fmla="*/ 18213164 w 22196217"/>
              <a:gd name="connsiteY1096" fmla="*/ 7966816 h 12789529"/>
              <a:gd name="connsiteX1097" fmla="*/ 18213164 w 22196217"/>
              <a:gd name="connsiteY1097" fmla="*/ 7967204 h 12789529"/>
              <a:gd name="connsiteX1098" fmla="*/ 18184244 w 22196217"/>
              <a:gd name="connsiteY1098" fmla="*/ 8002206 h 12789529"/>
              <a:gd name="connsiteX1099" fmla="*/ 17881584 w 22196217"/>
              <a:gd name="connsiteY1099" fmla="*/ 8368660 h 12789529"/>
              <a:gd name="connsiteX1100" fmla="*/ 16635032 w 22196217"/>
              <a:gd name="connsiteY1100" fmla="*/ 8368660 h 12789529"/>
              <a:gd name="connsiteX1101" fmla="*/ 17588498 w 22196217"/>
              <a:gd name="connsiteY1101" fmla="*/ 7214110 h 12789529"/>
              <a:gd name="connsiteX1102" fmla="*/ 16966938 w 22196217"/>
              <a:gd name="connsiteY1102" fmla="*/ 6421679 h 12789529"/>
              <a:gd name="connsiteX1103" fmla="*/ 18161924 w 22196217"/>
              <a:gd name="connsiteY1103" fmla="*/ 6421679 h 12789529"/>
              <a:gd name="connsiteX1104" fmla="*/ 17564430 w 22196217"/>
              <a:gd name="connsiteY1104" fmla="*/ 7145206 h 12789529"/>
              <a:gd name="connsiteX1105" fmla="*/ 16966938 w 22196217"/>
              <a:gd name="connsiteY1105" fmla="*/ 6421679 h 12789529"/>
              <a:gd name="connsiteX1106" fmla="*/ 19928136 w 22196217"/>
              <a:gd name="connsiteY1106" fmla="*/ 7596092 h 12789529"/>
              <a:gd name="connsiteX1107" fmla="*/ 20263534 w 22196217"/>
              <a:gd name="connsiteY1107" fmla="*/ 7190042 h 12789529"/>
              <a:gd name="connsiteX1108" fmla="*/ 20883414 w 22196217"/>
              <a:gd name="connsiteY1108" fmla="*/ 6439407 h 12789529"/>
              <a:gd name="connsiteX1109" fmla="*/ 21506658 w 22196217"/>
              <a:gd name="connsiteY1109" fmla="*/ 7194248 h 12789529"/>
              <a:gd name="connsiteX1110" fmla="*/ 20551444 w 22196217"/>
              <a:gd name="connsiteY1110" fmla="*/ 8350868 h 12789529"/>
              <a:gd name="connsiteX1111" fmla="*/ 19928136 w 22196217"/>
              <a:gd name="connsiteY1111" fmla="*/ 7596092 h 12789529"/>
              <a:gd name="connsiteX1112" fmla="*/ 18958236 w 22196217"/>
              <a:gd name="connsiteY1112" fmla="*/ 7225433 h 12789529"/>
              <a:gd name="connsiteX1113" fmla="*/ 20153352 w 22196217"/>
              <a:gd name="connsiteY1113" fmla="*/ 7225433 h 12789529"/>
              <a:gd name="connsiteX1114" fmla="*/ 19555794 w 22196217"/>
              <a:gd name="connsiteY1114" fmla="*/ 7948959 h 12789529"/>
              <a:gd name="connsiteX1115" fmla="*/ 18958236 w 22196217"/>
              <a:gd name="connsiteY1115" fmla="*/ 7225433 h 12789529"/>
              <a:gd name="connsiteX1116" fmla="*/ 21547158 w 22196217"/>
              <a:gd name="connsiteY1116" fmla="*/ 7243225 h 12789529"/>
              <a:gd name="connsiteX1117" fmla="*/ 22170468 w 22196217"/>
              <a:gd name="connsiteY1117" fmla="*/ 7998001 h 12789529"/>
              <a:gd name="connsiteX1118" fmla="*/ 21866188 w 22196217"/>
              <a:gd name="connsiteY1118" fmla="*/ 8366396 h 12789529"/>
              <a:gd name="connsiteX1119" fmla="*/ 20617824 w 22196217"/>
              <a:gd name="connsiteY1119" fmla="*/ 8368596 h 12789529"/>
              <a:gd name="connsiteX1120" fmla="*/ 21547158 w 22196217"/>
              <a:gd name="connsiteY1120" fmla="*/ 7243225 h 12789529"/>
              <a:gd name="connsiteX1121" fmla="*/ 18891984 w 22196217"/>
              <a:gd name="connsiteY1121" fmla="*/ 7243225 h 12789529"/>
              <a:gd name="connsiteX1122" fmla="*/ 19489542 w 22196217"/>
              <a:gd name="connsiteY1122" fmla="*/ 7966816 h 12789529"/>
              <a:gd name="connsiteX1123" fmla="*/ 18294492 w 22196217"/>
              <a:gd name="connsiteY1123" fmla="*/ 7966816 h 12789529"/>
              <a:gd name="connsiteX1124" fmla="*/ 18891984 w 22196217"/>
              <a:gd name="connsiteY1124" fmla="*/ 7243225 h 12789529"/>
              <a:gd name="connsiteX1125" fmla="*/ 19264390 w 22196217"/>
              <a:gd name="connsiteY1125" fmla="*/ 8399909 h 12789529"/>
              <a:gd name="connsiteX1126" fmla="*/ 19599724 w 22196217"/>
              <a:gd name="connsiteY1126" fmla="*/ 7993796 h 12789529"/>
              <a:gd name="connsiteX1127" fmla="*/ 19887700 w 22196217"/>
              <a:gd name="connsiteY1127" fmla="*/ 7645134 h 12789529"/>
              <a:gd name="connsiteX1128" fmla="*/ 21149002 w 22196217"/>
              <a:gd name="connsiteY1128" fmla="*/ 9172478 h 12789529"/>
              <a:gd name="connsiteX1129" fmla="*/ 19902386 w 22196217"/>
              <a:gd name="connsiteY1129" fmla="*/ 9172478 h 12789529"/>
              <a:gd name="connsiteX1130" fmla="*/ 19264390 w 22196217"/>
              <a:gd name="connsiteY1130" fmla="*/ 8399909 h 12789529"/>
              <a:gd name="connsiteX1131" fmla="*/ 17604932 w 22196217"/>
              <a:gd name="connsiteY1131" fmla="*/ 8801818 h 12789529"/>
              <a:gd name="connsiteX1132" fmla="*/ 17940266 w 22196217"/>
              <a:gd name="connsiteY1132" fmla="*/ 8395705 h 12789529"/>
              <a:gd name="connsiteX1133" fmla="*/ 18242926 w 22196217"/>
              <a:gd name="connsiteY1133" fmla="*/ 8029251 h 12789529"/>
              <a:gd name="connsiteX1134" fmla="*/ 19489542 w 22196217"/>
              <a:gd name="connsiteY1134" fmla="*/ 8029251 h 12789529"/>
              <a:gd name="connsiteX1135" fmla="*/ 18869986 w 22196217"/>
              <a:gd name="connsiteY1135" fmla="*/ 8779433 h 12789529"/>
              <a:gd name="connsiteX1136" fmla="*/ 18516150 w 22196217"/>
              <a:gd name="connsiteY1136" fmla="*/ 9207933 h 12789529"/>
              <a:gd name="connsiteX1137" fmla="*/ 18228240 w 22196217"/>
              <a:gd name="connsiteY1137" fmla="*/ 9556595 h 12789529"/>
              <a:gd name="connsiteX1138" fmla="*/ 17604932 w 22196217"/>
              <a:gd name="connsiteY1138" fmla="*/ 8801818 h 12789529"/>
              <a:gd name="connsiteX1139" fmla="*/ 20617696 w 22196217"/>
              <a:gd name="connsiteY1139" fmla="*/ 8431030 h 12789529"/>
              <a:gd name="connsiteX1140" fmla="*/ 21814560 w 22196217"/>
              <a:gd name="connsiteY1140" fmla="*/ 8428960 h 12789529"/>
              <a:gd name="connsiteX1141" fmla="*/ 21215254 w 22196217"/>
              <a:gd name="connsiteY1141" fmla="*/ 9154686 h 12789529"/>
              <a:gd name="connsiteX1142" fmla="*/ 20617696 w 22196217"/>
              <a:gd name="connsiteY1142" fmla="*/ 8431030 h 12789529"/>
              <a:gd name="connsiteX1143" fmla="*/ 16635032 w 22196217"/>
              <a:gd name="connsiteY1143" fmla="*/ 8431095 h 12789529"/>
              <a:gd name="connsiteX1144" fmla="*/ 17830084 w 22196217"/>
              <a:gd name="connsiteY1144" fmla="*/ 8431095 h 12789529"/>
              <a:gd name="connsiteX1145" fmla="*/ 17232524 w 22196217"/>
              <a:gd name="connsiteY1145" fmla="*/ 9154686 h 12789529"/>
              <a:gd name="connsiteX1146" fmla="*/ 16635032 w 22196217"/>
              <a:gd name="connsiteY1146" fmla="*/ 8431095 h 12789529"/>
              <a:gd name="connsiteX1147" fmla="*/ 18824114 w 22196217"/>
              <a:gd name="connsiteY1147" fmla="*/ 8933028 h 12789529"/>
              <a:gd name="connsiteX1148" fmla="*/ 18918122 w 22196217"/>
              <a:gd name="connsiteY1148" fmla="*/ 8819223 h 12789529"/>
              <a:gd name="connsiteX1149" fmla="*/ 18935914 w 22196217"/>
              <a:gd name="connsiteY1149" fmla="*/ 8797613 h 12789529"/>
              <a:gd name="connsiteX1150" fmla="*/ 19223888 w 22196217"/>
              <a:gd name="connsiteY1150" fmla="*/ 8448952 h 12789529"/>
              <a:gd name="connsiteX1151" fmla="*/ 19821382 w 22196217"/>
              <a:gd name="connsiteY1151" fmla="*/ 9172478 h 12789529"/>
              <a:gd name="connsiteX1152" fmla="*/ 18626396 w 22196217"/>
              <a:gd name="connsiteY1152" fmla="*/ 9172478 h 12789529"/>
              <a:gd name="connsiteX1153" fmla="*/ 18824114 w 22196217"/>
              <a:gd name="connsiteY1153" fmla="*/ 8933028 h 12789529"/>
              <a:gd name="connsiteX1154" fmla="*/ 15945472 w 22196217"/>
              <a:gd name="connsiteY1154" fmla="*/ 9203728 h 12789529"/>
              <a:gd name="connsiteX1155" fmla="*/ 16568716 w 22196217"/>
              <a:gd name="connsiteY1155" fmla="*/ 8448952 h 12789529"/>
              <a:gd name="connsiteX1156" fmla="*/ 17192022 w 22196217"/>
              <a:gd name="connsiteY1156" fmla="*/ 9203728 h 12789529"/>
              <a:gd name="connsiteX1157" fmla="*/ 17191052 w 22196217"/>
              <a:gd name="connsiteY1157" fmla="*/ 9204892 h 12789529"/>
              <a:gd name="connsiteX1158" fmla="*/ 16896414 w 22196217"/>
              <a:gd name="connsiteY1158" fmla="*/ 9561641 h 12789529"/>
              <a:gd name="connsiteX1159" fmla="*/ 16894086 w 22196217"/>
              <a:gd name="connsiteY1159" fmla="*/ 9564488 h 12789529"/>
              <a:gd name="connsiteX1160" fmla="*/ 16856690 w 22196217"/>
              <a:gd name="connsiteY1160" fmla="*/ 9609777 h 12789529"/>
              <a:gd name="connsiteX1161" fmla="*/ 16568716 w 22196217"/>
              <a:gd name="connsiteY1161" fmla="*/ 9958439 h 12789529"/>
              <a:gd name="connsiteX1162" fmla="*/ 15945472 w 22196217"/>
              <a:gd name="connsiteY1162" fmla="*/ 9203728 h 12789529"/>
              <a:gd name="connsiteX1163" fmla="*/ 18574832 w 22196217"/>
              <a:gd name="connsiteY1163" fmla="*/ 9234912 h 12789529"/>
              <a:gd name="connsiteX1164" fmla="*/ 21148938 w 22196217"/>
              <a:gd name="connsiteY1164" fmla="*/ 9234912 h 12789529"/>
              <a:gd name="connsiteX1165" fmla="*/ 20955940 w 22196217"/>
              <a:gd name="connsiteY1165" fmla="*/ 9468669 h 12789529"/>
              <a:gd name="connsiteX1166" fmla="*/ 20536758 w 22196217"/>
              <a:gd name="connsiteY1166" fmla="*/ 9976296 h 12789529"/>
              <a:gd name="connsiteX1167" fmla="*/ 17962586 w 22196217"/>
              <a:gd name="connsiteY1167" fmla="*/ 9976296 h 12789529"/>
              <a:gd name="connsiteX1168" fmla="*/ 18574832 w 22196217"/>
              <a:gd name="connsiteY1168" fmla="*/ 9234912 h 12789529"/>
              <a:gd name="connsiteX1169" fmla="*/ 15200659 w 22196217"/>
              <a:gd name="connsiteY1169" fmla="*/ 10007481 h 12789529"/>
              <a:gd name="connsiteX1170" fmla="*/ 14894569 w 22196217"/>
              <a:gd name="connsiteY1170" fmla="*/ 10378140 h 12789529"/>
              <a:gd name="connsiteX1171" fmla="*/ 13647953 w 22196217"/>
              <a:gd name="connsiteY1171" fmla="*/ 10378140 h 12789529"/>
              <a:gd name="connsiteX1172" fmla="*/ 13954108 w 22196217"/>
              <a:gd name="connsiteY1172" fmla="*/ 10007481 h 12789529"/>
              <a:gd name="connsiteX1173" fmla="*/ 11217931 w 22196217"/>
              <a:gd name="connsiteY1173" fmla="*/ 10007481 h 12789529"/>
              <a:gd name="connsiteX1174" fmla="*/ 9598972 w 22196217"/>
              <a:gd name="connsiteY1174" fmla="*/ 11967919 h 12789529"/>
              <a:gd name="connsiteX1175" fmla="*/ 9267068 w 22196217"/>
              <a:gd name="connsiteY1175" fmla="*/ 11566074 h 12789529"/>
              <a:gd name="connsiteX1176" fmla="*/ 9267068 w 22196217"/>
              <a:gd name="connsiteY1176" fmla="*/ 11664158 h 12789529"/>
              <a:gd name="connsiteX1177" fmla="*/ 9563518 w 22196217"/>
              <a:gd name="connsiteY1177" fmla="*/ 12023107 h 12789529"/>
              <a:gd name="connsiteX1178" fmla="*/ 10196466 w 22196217"/>
              <a:gd name="connsiteY1178" fmla="*/ 12789529 h 12789529"/>
              <a:gd name="connsiteX1179" fmla="*/ 10329034 w 22196217"/>
              <a:gd name="connsiteY1179" fmla="*/ 12789529 h 12789529"/>
              <a:gd name="connsiteX1180" fmla="*/ 10941214 w 22196217"/>
              <a:gd name="connsiteY1180" fmla="*/ 12048210 h 12789529"/>
              <a:gd name="connsiteX1181" fmla="*/ 12253953 w 22196217"/>
              <a:gd name="connsiteY1181" fmla="*/ 12048210 h 12789529"/>
              <a:gd name="connsiteX1182" fmla="*/ 13566950 w 22196217"/>
              <a:gd name="connsiteY1182" fmla="*/ 12048210 h 12789529"/>
              <a:gd name="connsiteX1183" fmla="*/ 14030258 w 22196217"/>
              <a:gd name="connsiteY1183" fmla="*/ 12609149 h 12789529"/>
              <a:gd name="connsiteX1184" fmla="*/ 14179194 w 22196217"/>
              <a:gd name="connsiteY1184" fmla="*/ 12789529 h 12789529"/>
              <a:gd name="connsiteX1185" fmla="*/ 14260197 w 22196217"/>
              <a:gd name="connsiteY1185" fmla="*/ 12789529 h 12789529"/>
              <a:gd name="connsiteX1186" fmla="*/ 13982252 w 22196217"/>
              <a:gd name="connsiteY1186" fmla="*/ 12453031 h 12789529"/>
              <a:gd name="connsiteX1187" fmla="*/ 12958393 w 22196217"/>
              <a:gd name="connsiteY1187" fmla="*/ 11213208 h 12789529"/>
              <a:gd name="connsiteX1188" fmla="*/ 13581701 w 22196217"/>
              <a:gd name="connsiteY1188" fmla="*/ 10458431 h 12789529"/>
              <a:gd name="connsiteX1189" fmla="*/ 14221378 w 22196217"/>
              <a:gd name="connsiteY1189" fmla="*/ 11233070 h 12789529"/>
              <a:gd name="connsiteX1190" fmla="*/ 15506814 w 22196217"/>
              <a:gd name="connsiteY1190" fmla="*/ 12789529 h 12789529"/>
              <a:gd name="connsiteX1191" fmla="*/ 15587752 w 22196217"/>
              <a:gd name="connsiteY1191" fmla="*/ 12789529 h 12789529"/>
              <a:gd name="connsiteX1192" fmla="*/ 14311762 w 22196217"/>
              <a:gd name="connsiteY1192" fmla="*/ 11244457 h 12789529"/>
              <a:gd name="connsiteX1193" fmla="*/ 15558314 w 22196217"/>
              <a:gd name="connsiteY1193" fmla="*/ 11244457 h 12789529"/>
              <a:gd name="connsiteX1194" fmla="*/ 15904970 w 22196217"/>
              <a:gd name="connsiteY1194" fmla="*/ 11664093 h 12789529"/>
              <a:gd name="connsiteX1195" fmla="*/ 15904970 w 22196217"/>
              <a:gd name="connsiteY1195" fmla="*/ 11566010 h 12789529"/>
              <a:gd name="connsiteX1196" fmla="*/ 15613567 w 22196217"/>
              <a:gd name="connsiteY1196" fmla="*/ 11213208 h 12789529"/>
              <a:gd name="connsiteX1197" fmla="*/ 15904970 w 22196217"/>
              <a:gd name="connsiteY1197" fmla="*/ 10860340 h 12789529"/>
              <a:gd name="connsiteX1198" fmla="*/ 15904970 w 22196217"/>
              <a:gd name="connsiteY1198" fmla="*/ 10762257 h 12789529"/>
              <a:gd name="connsiteX1199" fmla="*/ 15281662 w 22196217"/>
              <a:gd name="connsiteY1199" fmla="*/ 10007481 h 12789529"/>
              <a:gd name="connsiteX1200" fmla="*/ 15200659 w 22196217"/>
              <a:gd name="connsiteY1200" fmla="*/ 10007481 h 12789529"/>
              <a:gd name="connsiteX1201" fmla="*/ 9971379 w 22196217"/>
              <a:gd name="connsiteY1201" fmla="*/ 10007481 h 12789529"/>
              <a:gd name="connsiteX1202" fmla="*/ 9890376 w 22196217"/>
              <a:gd name="connsiteY1202" fmla="*/ 10007481 h 12789529"/>
              <a:gd name="connsiteX1203" fmla="*/ 9267068 w 22196217"/>
              <a:gd name="connsiteY1203" fmla="*/ 10762257 h 12789529"/>
              <a:gd name="connsiteX1204" fmla="*/ 9267068 w 22196217"/>
              <a:gd name="connsiteY1204" fmla="*/ 10860340 h 12789529"/>
              <a:gd name="connsiteX1205" fmla="*/ 9971379 w 22196217"/>
              <a:gd name="connsiteY1205" fmla="*/ 10007481 h 12789529"/>
              <a:gd name="connsiteX1206" fmla="*/ 12600738 w 22196217"/>
              <a:gd name="connsiteY1206" fmla="*/ 10038730 h 12789529"/>
              <a:gd name="connsiteX1207" fmla="*/ 13847355 w 22196217"/>
              <a:gd name="connsiteY1207" fmla="*/ 10038730 h 12789529"/>
              <a:gd name="connsiteX1208" fmla="*/ 13557633 w 22196217"/>
              <a:gd name="connsiteY1208" fmla="*/ 10389527 h 12789529"/>
              <a:gd name="connsiteX1209" fmla="*/ 12239460 w 22196217"/>
              <a:gd name="connsiteY1209" fmla="*/ 11985712 h 12789529"/>
              <a:gd name="connsiteX1210" fmla="*/ 12222897 w 22196217"/>
              <a:gd name="connsiteY1210" fmla="*/ 11985712 h 12789529"/>
              <a:gd name="connsiteX1211" fmla="*/ 10992843 w 22196217"/>
              <a:gd name="connsiteY1211" fmla="*/ 11985776 h 12789529"/>
              <a:gd name="connsiteX1212" fmla="*/ 12600738 w 22196217"/>
              <a:gd name="connsiteY1212" fmla="*/ 10038730 h 12789529"/>
              <a:gd name="connsiteX1213" fmla="*/ 11273184 w 22196217"/>
              <a:gd name="connsiteY1213" fmla="*/ 10038730 h 12789529"/>
              <a:gd name="connsiteX1214" fmla="*/ 12519735 w 22196217"/>
              <a:gd name="connsiteY1214" fmla="*/ 10038730 h 12789529"/>
              <a:gd name="connsiteX1215" fmla="*/ 11575651 w 22196217"/>
              <a:gd name="connsiteY1215" fmla="*/ 11181958 h 12789529"/>
              <a:gd name="connsiteX1216" fmla="*/ 10329034 w 22196217"/>
              <a:gd name="connsiteY1216" fmla="*/ 11181958 h 12789529"/>
              <a:gd name="connsiteX1217" fmla="*/ 11273184 w 22196217"/>
              <a:gd name="connsiteY1217" fmla="*/ 10038730 h 12789529"/>
              <a:gd name="connsiteX1218" fmla="*/ 14953251 w 22196217"/>
              <a:gd name="connsiteY1218" fmla="*/ 10405184 h 12789529"/>
              <a:gd name="connsiteX1219" fmla="*/ 15241161 w 22196217"/>
              <a:gd name="connsiteY1219" fmla="*/ 10056522 h 12789529"/>
              <a:gd name="connsiteX1220" fmla="*/ 15864469 w 22196217"/>
              <a:gd name="connsiteY1220" fmla="*/ 10811299 h 12789529"/>
              <a:gd name="connsiteX1221" fmla="*/ 15558379 w 22196217"/>
              <a:gd name="connsiteY1221" fmla="*/ 11181958 h 12789529"/>
              <a:gd name="connsiteX1222" fmla="*/ 14311762 w 22196217"/>
              <a:gd name="connsiteY1222" fmla="*/ 11181958 h 12789529"/>
              <a:gd name="connsiteX1223" fmla="*/ 14953251 w 22196217"/>
              <a:gd name="connsiteY1223" fmla="*/ 10405184 h 12789529"/>
              <a:gd name="connsiteX1224" fmla="*/ 13647953 w 22196217"/>
              <a:gd name="connsiteY1224" fmla="*/ 10440639 h 12789529"/>
              <a:gd name="connsiteX1225" fmla="*/ 14843004 w 22196217"/>
              <a:gd name="connsiteY1225" fmla="*/ 10440639 h 12789529"/>
              <a:gd name="connsiteX1226" fmla="*/ 14245511 w 22196217"/>
              <a:gd name="connsiteY1226" fmla="*/ 11164166 h 12789529"/>
              <a:gd name="connsiteX1227" fmla="*/ 13647953 w 22196217"/>
              <a:gd name="connsiteY1227" fmla="*/ 10440639 h 12789529"/>
              <a:gd name="connsiteX1228" fmla="*/ 10329034 w 22196217"/>
              <a:gd name="connsiteY1228" fmla="*/ 11244457 h 12789529"/>
              <a:gd name="connsiteX1229" fmla="*/ 11524085 w 22196217"/>
              <a:gd name="connsiteY1229" fmla="*/ 11244457 h 12789529"/>
              <a:gd name="connsiteX1230" fmla="*/ 10926527 w 22196217"/>
              <a:gd name="connsiteY1230" fmla="*/ 11967984 h 12789529"/>
              <a:gd name="connsiteX1231" fmla="*/ 10329034 w 22196217"/>
              <a:gd name="connsiteY1231" fmla="*/ 11244457 h 12789529"/>
              <a:gd name="connsiteX1232" fmla="*/ 12320398 w 22196217"/>
              <a:gd name="connsiteY1232" fmla="*/ 11985712 h 12789529"/>
              <a:gd name="connsiteX1233" fmla="*/ 12917956 w 22196217"/>
              <a:gd name="connsiteY1233" fmla="*/ 11262184 h 12789529"/>
              <a:gd name="connsiteX1234" fmla="*/ 13515450 w 22196217"/>
              <a:gd name="connsiteY1234" fmla="*/ 11985776 h 12789529"/>
              <a:gd name="connsiteX1235" fmla="*/ 12320398 w 22196217"/>
              <a:gd name="connsiteY1235" fmla="*/ 11985712 h 12789529"/>
              <a:gd name="connsiteX1236" fmla="*/ 9639409 w 22196217"/>
              <a:gd name="connsiteY1236" fmla="*/ 12016961 h 12789529"/>
              <a:gd name="connsiteX1237" fmla="*/ 10262782 w 22196217"/>
              <a:gd name="connsiteY1237" fmla="*/ 11262184 h 12789529"/>
              <a:gd name="connsiteX1238" fmla="*/ 10886090 w 22196217"/>
              <a:gd name="connsiteY1238" fmla="*/ 12016961 h 12789529"/>
              <a:gd name="connsiteX1239" fmla="*/ 10262782 w 22196217"/>
              <a:gd name="connsiteY1239" fmla="*/ 12771737 h 12789529"/>
              <a:gd name="connsiteX1240" fmla="*/ 9639409 w 22196217"/>
              <a:gd name="connsiteY1240" fmla="*/ 12016961 h 12789529"/>
              <a:gd name="connsiteX1241" fmla="*/ 21838562 w 22196217"/>
              <a:gd name="connsiteY1241" fmla="*/ 10007481 h 12789529"/>
              <a:gd name="connsiteX1242" fmla="*/ 21532408 w 22196217"/>
              <a:gd name="connsiteY1242" fmla="*/ 10378140 h 12789529"/>
              <a:gd name="connsiteX1243" fmla="*/ 20285856 w 22196217"/>
              <a:gd name="connsiteY1243" fmla="*/ 10378140 h 12789529"/>
              <a:gd name="connsiteX1244" fmla="*/ 20591944 w 22196217"/>
              <a:gd name="connsiteY1244" fmla="*/ 10007481 h 12789529"/>
              <a:gd name="connsiteX1245" fmla="*/ 17855834 w 22196217"/>
              <a:gd name="connsiteY1245" fmla="*/ 10007481 h 12789529"/>
              <a:gd name="connsiteX1246" fmla="*/ 16236810 w 22196217"/>
              <a:gd name="connsiteY1246" fmla="*/ 11967919 h 12789529"/>
              <a:gd name="connsiteX1247" fmla="*/ 15904970 w 22196217"/>
              <a:gd name="connsiteY1247" fmla="*/ 11566074 h 12789529"/>
              <a:gd name="connsiteX1248" fmla="*/ 15904970 w 22196217"/>
              <a:gd name="connsiteY1248" fmla="*/ 11664158 h 12789529"/>
              <a:gd name="connsiteX1249" fmla="*/ 16201356 w 22196217"/>
              <a:gd name="connsiteY1249" fmla="*/ 12023107 h 12789529"/>
              <a:gd name="connsiteX1250" fmla="*/ 16834304 w 22196217"/>
              <a:gd name="connsiteY1250" fmla="*/ 12789529 h 12789529"/>
              <a:gd name="connsiteX1251" fmla="*/ 16966938 w 22196217"/>
              <a:gd name="connsiteY1251" fmla="*/ 12789529 h 12789529"/>
              <a:gd name="connsiteX1252" fmla="*/ 17579116 w 22196217"/>
              <a:gd name="connsiteY1252" fmla="*/ 12048210 h 12789529"/>
              <a:gd name="connsiteX1253" fmla="*/ 18891856 w 22196217"/>
              <a:gd name="connsiteY1253" fmla="*/ 12048210 h 12789529"/>
              <a:gd name="connsiteX1254" fmla="*/ 20204852 w 22196217"/>
              <a:gd name="connsiteY1254" fmla="*/ 12048210 h 12789529"/>
              <a:gd name="connsiteX1255" fmla="*/ 20668096 w 22196217"/>
              <a:gd name="connsiteY1255" fmla="*/ 12609149 h 12789529"/>
              <a:gd name="connsiteX1256" fmla="*/ 20817096 w 22196217"/>
              <a:gd name="connsiteY1256" fmla="*/ 12789529 h 12789529"/>
              <a:gd name="connsiteX1257" fmla="*/ 20898036 w 22196217"/>
              <a:gd name="connsiteY1257" fmla="*/ 12789529 h 12789529"/>
              <a:gd name="connsiteX1258" fmla="*/ 20620154 w 22196217"/>
              <a:gd name="connsiteY1258" fmla="*/ 12453031 h 12789529"/>
              <a:gd name="connsiteX1259" fmla="*/ 19596296 w 22196217"/>
              <a:gd name="connsiteY1259" fmla="*/ 11213208 h 12789529"/>
              <a:gd name="connsiteX1260" fmla="*/ 20219604 w 22196217"/>
              <a:gd name="connsiteY1260" fmla="*/ 10458431 h 12789529"/>
              <a:gd name="connsiteX1261" fmla="*/ 20859280 w 22196217"/>
              <a:gd name="connsiteY1261" fmla="*/ 11233070 h 12789529"/>
              <a:gd name="connsiteX1262" fmla="*/ 22144652 w 22196217"/>
              <a:gd name="connsiteY1262" fmla="*/ 12789529 h 12789529"/>
              <a:gd name="connsiteX1263" fmla="*/ 22196218 w 22196217"/>
              <a:gd name="connsiteY1263" fmla="*/ 12789529 h 12789529"/>
              <a:gd name="connsiteX1264" fmla="*/ 22196218 w 22196217"/>
              <a:gd name="connsiteY1264" fmla="*/ 12753945 h 12789529"/>
              <a:gd name="connsiteX1265" fmla="*/ 20949664 w 22196217"/>
              <a:gd name="connsiteY1265" fmla="*/ 11244457 h 12789529"/>
              <a:gd name="connsiteX1266" fmla="*/ 22196218 w 22196217"/>
              <a:gd name="connsiteY1266" fmla="*/ 11244457 h 12789529"/>
              <a:gd name="connsiteX1267" fmla="*/ 22196218 w 22196217"/>
              <a:gd name="connsiteY1267" fmla="*/ 11244457 h 12789529"/>
              <a:gd name="connsiteX1268" fmla="*/ 22196218 w 22196217"/>
              <a:gd name="connsiteY1268" fmla="*/ 11181958 h 12789529"/>
              <a:gd name="connsiteX1269" fmla="*/ 20949664 w 22196217"/>
              <a:gd name="connsiteY1269" fmla="*/ 11181958 h 12789529"/>
              <a:gd name="connsiteX1270" fmla="*/ 21591090 w 22196217"/>
              <a:gd name="connsiteY1270" fmla="*/ 10405184 h 12789529"/>
              <a:gd name="connsiteX1271" fmla="*/ 21879064 w 22196217"/>
              <a:gd name="connsiteY1271" fmla="*/ 10056522 h 12789529"/>
              <a:gd name="connsiteX1272" fmla="*/ 22196218 w 22196217"/>
              <a:gd name="connsiteY1272" fmla="*/ 10440574 h 12789529"/>
              <a:gd name="connsiteX1273" fmla="*/ 22196218 w 22196217"/>
              <a:gd name="connsiteY1273" fmla="*/ 10342556 h 12789529"/>
              <a:gd name="connsiteX1274" fmla="*/ 21919566 w 22196217"/>
              <a:gd name="connsiteY1274" fmla="*/ 10007481 h 12789529"/>
              <a:gd name="connsiteX1275" fmla="*/ 21838562 w 22196217"/>
              <a:gd name="connsiteY1275" fmla="*/ 10007481 h 12789529"/>
              <a:gd name="connsiteX1276" fmla="*/ 16609217 w 22196217"/>
              <a:gd name="connsiteY1276" fmla="*/ 10007481 h 12789529"/>
              <a:gd name="connsiteX1277" fmla="*/ 16528214 w 22196217"/>
              <a:gd name="connsiteY1277" fmla="*/ 10007481 h 12789529"/>
              <a:gd name="connsiteX1278" fmla="*/ 15904970 w 22196217"/>
              <a:gd name="connsiteY1278" fmla="*/ 10762257 h 12789529"/>
              <a:gd name="connsiteX1279" fmla="*/ 15904970 w 22196217"/>
              <a:gd name="connsiteY1279" fmla="*/ 10860340 h 12789529"/>
              <a:gd name="connsiteX1280" fmla="*/ 16609217 w 22196217"/>
              <a:gd name="connsiteY1280" fmla="*/ 10007481 h 12789529"/>
              <a:gd name="connsiteX1281" fmla="*/ 19238640 w 22196217"/>
              <a:gd name="connsiteY1281" fmla="*/ 10038730 h 12789529"/>
              <a:gd name="connsiteX1282" fmla="*/ 20485192 w 22196217"/>
              <a:gd name="connsiteY1282" fmla="*/ 10038730 h 12789529"/>
              <a:gd name="connsiteX1283" fmla="*/ 20195472 w 22196217"/>
              <a:gd name="connsiteY1283" fmla="*/ 10389527 h 12789529"/>
              <a:gd name="connsiteX1284" fmla="*/ 18877298 w 22196217"/>
              <a:gd name="connsiteY1284" fmla="*/ 11985712 h 12789529"/>
              <a:gd name="connsiteX1285" fmla="*/ 18860800 w 22196217"/>
              <a:gd name="connsiteY1285" fmla="*/ 11985712 h 12789529"/>
              <a:gd name="connsiteX1286" fmla="*/ 17630746 w 22196217"/>
              <a:gd name="connsiteY1286" fmla="*/ 11985776 h 12789529"/>
              <a:gd name="connsiteX1287" fmla="*/ 19238640 w 22196217"/>
              <a:gd name="connsiteY1287" fmla="*/ 10038730 h 12789529"/>
              <a:gd name="connsiteX1288" fmla="*/ 17911022 w 22196217"/>
              <a:gd name="connsiteY1288" fmla="*/ 10038730 h 12789529"/>
              <a:gd name="connsiteX1289" fmla="*/ 19157638 w 22196217"/>
              <a:gd name="connsiteY1289" fmla="*/ 10038730 h 12789529"/>
              <a:gd name="connsiteX1290" fmla="*/ 18213488 w 22196217"/>
              <a:gd name="connsiteY1290" fmla="*/ 11181958 h 12789529"/>
              <a:gd name="connsiteX1291" fmla="*/ 16966938 w 22196217"/>
              <a:gd name="connsiteY1291" fmla="*/ 11181958 h 12789529"/>
              <a:gd name="connsiteX1292" fmla="*/ 17911022 w 22196217"/>
              <a:gd name="connsiteY1292" fmla="*/ 10038730 h 12789529"/>
              <a:gd name="connsiteX1293" fmla="*/ 20285856 w 22196217"/>
              <a:gd name="connsiteY1293" fmla="*/ 10440639 h 12789529"/>
              <a:gd name="connsiteX1294" fmla="*/ 21480908 w 22196217"/>
              <a:gd name="connsiteY1294" fmla="*/ 10440639 h 12789529"/>
              <a:gd name="connsiteX1295" fmla="*/ 20883414 w 22196217"/>
              <a:gd name="connsiteY1295" fmla="*/ 11164166 h 12789529"/>
              <a:gd name="connsiteX1296" fmla="*/ 20285856 w 22196217"/>
              <a:gd name="connsiteY1296" fmla="*/ 10440639 h 12789529"/>
              <a:gd name="connsiteX1297" fmla="*/ 16966938 w 22196217"/>
              <a:gd name="connsiteY1297" fmla="*/ 11244457 h 12789529"/>
              <a:gd name="connsiteX1298" fmla="*/ 18161924 w 22196217"/>
              <a:gd name="connsiteY1298" fmla="*/ 11244457 h 12789529"/>
              <a:gd name="connsiteX1299" fmla="*/ 17564430 w 22196217"/>
              <a:gd name="connsiteY1299" fmla="*/ 11967984 h 12789529"/>
              <a:gd name="connsiteX1300" fmla="*/ 16966938 w 22196217"/>
              <a:gd name="connsiteY1300" fmla="*/ 11244457 h 12789529"/>
              <a:gd name="connsiteX1301" fmla="*/ 18958236 w 22196217"/>
              <a:gd name="connsiteY1301" fmla="*/ 11985712 h 12789529"/>
              <a:gd name="connsiteX1302" fmla="*/ 19555794 w 22196217"/>
              <a:gd name="connsiteY1302" fmla="*/ 11262184 h 12789529"/>
              <a:gd name="connsiteX1303" fmla="*/ 20153352 w 22196217"/>
              <a:gd name="connsiteY1303" fmla="*/ 11985776 h 12789529"/>
              <a:gd name="connsiteX1304" fmla="*/ 18958236 w 22196217"/>
              <a:gd name="connsiteY1304" fmla="*/ 11985712 h 12789529"/>
              <a:gd name="connsiteX1305" fmla="*/ 16277312 w 22196217"/>
              <a:gd name="connsiteY1305" fmla="*/ 12016961 h 12789529"/>
              <a:gd name="connsiteX1306" fmla="*/ 16900620 w 22196217"/>
              <a:gd name="connsiteY1306" fmla="*/ 11262184 h 12789529"/>
              <a:gd name="connsiteX1307" fmla="*/ 17523928 w 22196217"/>
              <a:gd name="connsiteY1307" fmla="*/ 12016961 h 12789529"/>
              <a:gd name="connsiteX1308" fmla="*/ 16900620 w 22196217"/>
              <a:gd name="connsiteY1308" fmla="*/ 12771737 h 12789529"/>
              <a:gd name="connsiteX1309" fmla="*/ 16277312 w 22196217"/>
              <a:gd name="connsiteY1309" fmla="*/ 12016961 h 127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Lst>
            <a:rect l="l" t="t" r="r" b="b"/>
            <a:pathLst>
              <a:path w="22196217" h="12789529">
                <a:moveTo>
                  <a:pt x="0" y="3577132"/>
                </a:moveTo>
                <a:lnTo>
                  <a:pt x="678302" y="3577132"/>
                </a:lnTo>
                <a:lnTo>
                  <a:pt x="1325678" y="2793241"/>
                </a:lnTo>
                <a:lnTo>
                  <a:pt x="2629230" y="1214785"/>
                </a:lnTo>
                <a:lnTo>
                  <a:pt x="2629230" y="1116766"/>
                </a:lnTo>
                <a:lnTo>
                  <a:pt x="2297325" y="1518610"/>
                </a:lnTo>
                <a:lnTo>
                  <a:pt x="1674017" y="763899"/>
                </a:lnTo>
                <a:lnTo>
                  <a:pt x="2297325" y="9058"/>
                </a:lnTo>
                <a:lnTo>
                  <a:pt x="2629230" y="410967"/>
                </a:lnTo>
                <a:lnTo>
                  <a:pt x="2629230" y="312883"/>
                </a:lnTo>
                <a:lnTo>
                  <a:pt x="2370823" y="0"/>
                </a:lnTo>
                <a:lnTo>
                  <a:pt x="2223827" y="0"/>
                </a:lnTo>
                <a:lnTo>
                  <a:pt x="1633515" y="714857"/>
                </a:lnTo>
                <a:lnTo>
                  <a:pt x="1043204" y="0"/>
                </a:lnTo>
                <a:lnTo>
                  <a:pt x="896272" y="0"/>
                </a:lnTo>
                <a:lnTo>
                  <a:pt x="291209" y="732649"/>
                </a:lnTo>
                <a:lnTo>
                  <a:pt x="0" y="732649"/>
                </a:lnTo>
                <a:lnTo>
                  <a:pt x="0" y="795084"/>
                </a:lnTo>
                <a:lnTo>
                  <a:pt x="239709" y="795084"/>
                </a:lnTo>
                <a:lnTo>
                  <a:pt x="0" y="1085322"/>
                </a:lnTo>
                <a:lnTo>
                  <a:pt x="0" y="1246164"/>
                </a:lnTo>
                <a:lnTo>
                  <a:pt x="1235359" y="2742129"/>
                </a:lnTo>
                <a:lnTo>
                  <a:pt x="0" y="2742129"/>
                </a:lnTo>
                <a:lnTo>
                  <a:pt x="0" y="2804564"/>
                </a:lnTo>
                <a:lnTo>
                  <a:pt x="1235359" y="2804564"/>
                </a:lnTo>
                <a:lnTo>
                  <a:pt x="1042298" y="3038320"/>
                </a:lnTo>
                <a:lnTo>
                  <a:pt x="623114" y="3545883"/>
                </a:lnTo>
                <a:lnTo>
                  <a:pt x="0" y="3545883"/>
                </a:lnTo>
                <a:lnTo>
                  <a:pt x="0" y="3577132"/>
                </a:lnTo>
                <a:close/>
                <a:moveTo>
                  <a:pt x="2629230" y="2822421"/>
                </a:moveTo>
                <a:lnTo>
                  <a:pt x="2629230" y="2724337"/>
                </a:lnTo>
                <a:lnTo>
                  <a:pt x="1924919" y="3577132"/>
                </a:lnTo>
                <a:lnTo>
                  <a:pt x="2005922" y="3577132"/>
                </a:lnTo>
                <a:lnTo>
                  <a:pt x="2629230" y="2822421"/>
                </a:lnTo>
                <a:close/>
                <a:moveTo>
                  <a:pt x="14557" y="1165743"/>
                </a:moveTo>
                <a:lnTo>
                  <a:pt x="349891" y="759693"/>
                </a:lnTo>
                <a:lnTo>
                  <a:pt x="969770" y="9058"/>
                </a:lnTo>
                <a:lnTo>
                  <a:pt x="1593014" y="763899"/>
                </a:lnTo>
                <a:lnTo>
                  <a:pt x="637865" y="1920519"/>
                </a:lnTo>
                <a:lnTo>
                  <a:pt x="14557" y="1165743"/>
                </a:lnTo>
                <a:close/>
                <a:moveTo>
                  <a:pt x="1633515" y="812876"/>
                </a:moveTo>
                <a:lnTo>
                  <a:pt x="2256824" y="1567652"/>
                </a:lnTo>
                <a:lnTo>
                  <a:pt x="1952610" y="1936047"/>
                </a:lnTo>
                <a:lnTo>
                  <a:pt x="704182" y="1938247"/>
                </a:lnTo>
                <a:lnTo>
                  <a:pt x="1633515" y="812876"/>
                </a:lnTo>
                <a:close/>
                <a:moveTo>
                  <a:pt x="704052" y="2000681"/>
                </a:moveTo>
                <a:lnTo>
                  <a:pt x="1900916" y="1998611"/>
                </a:lnTo>
                <a:lnTo>
                  <a:pt x="1301610" y="2724337"/>
                </a:lnTo>
                <a:lnTo>
                  <a:pt x="704052" y="2000681"/>
                </a:lnTo>
                <a:close/>
                <a:moveTo>
                  <a:pt x="3617439" y="0"/>
                </a:moveTo>
                <a:lnTo>
                  <a:pt x="4222438" y="732649"/>
                </a:lnTo>
                <a:lnTo>
                  <a:pt x="2975821" y="732649"/>
                </a:lnTo>
                <a:lnTo>
                  <a:pt x="2629230" y="312883"/>
                </a:lnTo>
                <a:lnTo>
                  <a:pt x="2629230" y="410967"/>
                </a:lnTo>
                <a:lnTo>
                  <a:pt x="2920569" y="763899"/>
                </a:lnTo>
                <a:lnTo>
                  <a:pt x="2629230" y="1116701"/>
                </a:lnTo>
                <a:lnTo>
                  <a:pt x="2629230" y="1214785"/>
                </a:lnTo>
                <a:lnTo>
                  <a:pt x="2975821" y="795084"/>
                </a:lnTo>
                <a:lnTo>
                  <a:pt x="4222373" y="795084"/>
                </a:lnTo>
                <a:lnTo>
                  <a:pt x="2629230" y="2724272"/>
                </a:lnTo>
                <a:lnTo>
                  <a:pt x="2629230" y="2822421"/>
                </a:lnTo>
                <a:lnTo>
                  <a:pt x="3252538" y="3577132"/>
                </a:lnTo>
                <a:lnTo>
                  <a:pt x="3333476" y="3577132"/>
                </a:lnTo>
                <a:lnTo>
                  <a:pt x="3666352" y="3174059"/>
                </a:lnTo>
                <a:lnTo>
                  <a:pt x="3960990" y="2817309"/>
                </a:lnTo>
                <a:lnTo>
                  <a:pt x="3963449" y="2814268"/>
                </a:lnTo>
                <a:lnTo>
                  <a:pt x="4000715" y="2769173"/>
                </a:lnTo>
                <a:lnTo>
                  <a:pt x="4288625" y="2420512"/>
                </a:lnTo>
                <a:lnTo>
                  <a:pt x="4911933" y="3175223"/>
                </a:lnTo>
                <a:lnTo>
                  <a:pt x="4580093" y="3577132"/>
                </a:lnTo>
                <a:lnTo>
                  <a:pt x="7316205" y="3577132"/>
                </a:lnTo>
                <a:lnTo>
                  <a:pt x="7963581" y="2793241"/>
                </a:lnTo>
                <a:lnTo>
                  <a:pt x="9267068" y="1214785"/>
                </a:lnTo>
                <a:lnTo>
                  <a:pt x="9267068" y="1116766"/>
                </a:lnTo>
                <a:lnTo>
                  <a:pt x="8935163" y="1518610"/>
                </a:lnTo>
                <a:lnTo>
                  <a:pt x="8311920" y="763899"/>
                </a:lnTo>
                <a:lnTo>
                  <a:pt x="8935163" y="9058"/>
                </a:lnTo>
                <a:lnTo>
                  <a:pt x="9267068" y="410967"/>
                </a:lnTo>
                <a:lnTo>
                  <a:pt x="9267068" y="312883"/>
                </a:lnTo>
                <a:lnTo>
                  <a:pt x="9008725" y="0"/>
                </a:lnTo>
                <a:lnTo>
                  <a:pt x="8861665" y="0"/>
                </a:lnTo>
                <a:lnTo>
                  <a:pt x="8271418" y="714857"/>
                </a:lnTo>
                <a:lnTo>
                  <a:pt x="7681106" y="0"/>
                </a:lnTo>
                <a:lnTo>
                  <a:pt x="7534111" y="0"/>
                </a:lnTo>
                <a:lnTo>
                  <a:pt x="6929112" y="732649"/>
                </a:lnTo>
                <a:lnTo>
                  <a:pt x="5682496" y="732649"/>
                </a:lnTo>
                <a:lnTo>
                  <a:pt x="6287559" y="0"/>
                </a:lnTo>
                <a:lnTo>
                  <a:pt x="6206556" y="0"/>
                </a:lnTo>
                <a:lnTo>
                  <a:pt x="4937748" y="1536402"/>
                </a:lnTo>
                <a:lnTo>
                  <a:pt x="4937424" y="1536402"/>
                </a:lnTo>
                <a:lnTo>
                  <a:pt x="4937424" y="1536791"/>
                </a:lnTo>
                <a:lnTo>
                  <a:pt x="4908504" y="1571857"/>
                </a:lnTo>
                <a:lnTo>
                  <a:pt x="4605843" y="1938311"/>
                </a:lnTo>
                <a:lnTo>
                  <a:pt x="3359291" y="1938311"/>
                </a:lnTo>
                <a:lnTo>
                  <a:pt x="4312758" y="783761"/>
                </a:lnTo>
                <a:lnTo>
                  <a:pt x="4959940" y="0"/>
                </a:lnTo>
                <a:lnTo>
                  <a:pt x="4878937" y="0"/>
                </a:lnTo>
                <a:lnTo>
                  <a:pt x="4288625" y="714857"/>
                </a:lnTo>
                <a:lnTo>
                  <a:pt x="3698378" y="0"/>
                </a:lnTo>
                <a:lnTo>
                  <a:pt x="3617439" y="0"/>
                </a:lnTo>
                <a:close/>
                <a:moveTo>
                  <a:pt x="9267068" y="2822421"/>
                </a:moveTo>
                <a:lnTo>
                  <a:pt x="9267068" y="2724337"/>
                </a:lnTo>
                <a:lnTo>
                  <a:pt x="8562821" y="3577132"/>
                </a:lnTo>
                <a:lnTo>
                  <a:pt x="8643760" y="3577132"/>
                </a:lnTo>
                <a:lnTo>
                  <a:pt x="9267068" y="2822421"/>
                </a:lnTo>
                <a:close/>
                <a:moveTo>
                  <a:pt x="6652395" y="1165743"/>
                </a:moveTo>
                <a:lnTo>
                  <a:pt x="6987794" y="759693"/>
                </a:lnTo>
                <a:lnTo>
                  <a:pt x="7607608" y="9058"/>
                </a:lnTo>
                <a:lnTo>
                  <a:pt x="8230917" y="763899"/>
                </a:lnTo>
                <a:lnTo>
                  <a:pt x="7275704" y="1920519"/>
                </a:lnTo>
                <a:lnTo>
                  <a:pt x="6652395" y="1165743"/>
                </a:lnTo>
                <a:close/>
                <a:moveTo>
                  <a:pt x="5682496" y="795084"/>
                </a:moveTo>
                <a:lnTo>
                  <a:pt x="6877547" y="795084"/>
                </a:lnTo>
                <a:lnTo>
                  <a:pt x="6280054" y="1518610"/>
                </a:lnTo>
                <a:lnTo>
                  <a:pt x="5682496" y="795084"/>
                </a:lnTo>
                <a:close/>
                <a:moveTo>
                  <a:pt x="8271418" y="812876"/>
                </a:moveTo>
                <a:lnTo>
                  <a:pt x="8894726" y="1567652"/>
                </a:lnTo>
                <a:lnTo>
                  <a:pt x="8590448" y="1936047"/>
                </a:lnTo>
                <a:lnTo>
                  <a:pt x="7342020" y="1938247"/>
                </a:lnTo>
                <a:lnTo>
                  <a:pt x="8271418" y="812876"/>
                </a:lnTo>
                <a:close/>
                <a:moveTo>
                  <a:pt x="5616244" y="812876"/>
                </a:moveTo>
                <a:lnTo>
                  <a:pt x="6213802" y="1536402"/>
                </a:lnTo>
                <a:lnTo>
                  <a:pt x="5018751" y="1536402"/>
                </a:lnTo>
                <a:lnTo>
                  <a:pt x="5616244" y="812876"/>
                </a:lnTo>
                <a:close/>
                <a:moveTo>
                  <a:pt x="5988650" y="1969561"/>
                </a:moveTo>
                <a:lnTo>
                  <a:pt x="6323984" y="1563447"/>
                </a:lnTo>
                <a:lnTo>
                  <a:pt x="6611959" y="1214785"/>
                </a:lnTo>
                <a:lnTo>
                  <a:pt x="7873262" y="2742129"/>
                </a:lnTo>
                <a:lnTo>
                  <a:pt x="6626645" y="2742129"/>
                </a:lnTo>
                <a:lnTo>
                  <a:pt x="5988650" y="1969561"/>
                </a:lnTo>
                <a:close/>
                <a:moveTo>
                  <a:pt x="4329191" y="2371405"/>
                </a:moveTo>
                <a:lnTo>
                  <a:pt x="4664525" y="1965355"/>
                </a:lnTo>
                <a:lnTo>
                  <a:pt x="4967186" y="1598901"/>
                </a:lnTo>
                <a:lnTo>
                  <a:pt x="6213738" y="1598901"/>
                </a:lnTo>
                <a:lnTo>
                  <a:pt x="5594182" y="2349084"/>
                </a:lnTo>
                <a:lnTo>
                  <a:pt x="5240409" y="2777584"/>
                </a:lnTo>
                <a:lnTo>
                  <a:pt x="4952434" y="3126181"/>
                </a:lnTo>
                <a:lnTo>
                  <a:pt x="4329191" y="2371405"/>
                </a:lnTo>
                <a:close/>
                <a:moveTo>
                  <a:pt x="7341955" y="2000681"/>
                </a:moveTo>
                <a:lnTo>
                  <a:pt x="8538818" y="1998611"/>
                </a:lnTo>
                <a:lnTo>
                  <a:pt x="7939513" y="2724337"/>
                </a:lnTo>
                <a:lnTo>
                  <a:pt x="7341955" y="2000681"/>
                </a:lnTo>
                <a:close/>
                <a:moveTo>
                  <a:pt x="3359291" y="2000746"/>
                </a:moveTo>
                <a:lnTo>
                  <a:pt x="4554278" y="2000746"/>
                </a:lnTo>
                <a:lnTo>
                  <a:pt x="3956785" y="2724337"/>
                </a:lnTo>
                <a:lnTo>
                  <a:pt x="3359291" y="2000746"/>
                </a:lnTo>
                <a:close/>
                <a:moveTo>
                  <a:pt x="5548375" y="2502679"/>
                </a:moveTo>
                <a:lnTo>
                  <a:pt x="5642382" y="2388809"/>
                </a:lnTo>
                <a:lnTo>
                  <a:pt x="5660175" y="2367264"/>
                </a:lnTo>
                <a:lnTo>
                  <a:pt x="5948149" y="2018538"/>
                </a:lnTo>
                <a:lnTo>
                  <a:pt x="6545642" y="2742129"/>
                </a:lnTo>
                <a:lnTo>
                  <a:pt x="5350656" y="2742129"/>
                </a:lnTo>
                <a:lnTo>
                  <a:pt x="5548375" y="2502679"/>
                </a:lnTo>
                <a:close/>
                <a:moveTo>
                  <a:pt x="2669667" y="2773379"/>
                </a:moveTo>
                <a:lnTo>
                  <a:pt x="3292975" y="2018538"/>
                </a:lnTo>
                <a:lnTo>
                  <a:pt x="3916283" y="2773379"/>
                </a:lnTo>
                <a:lnTo>
                  <a:pt x="3915313" y="2774543"/>
                </a:lnTo>
                <a:lnTo>
                  <a:pt x="3620674" y="3131293"/>
                </a:lnTo>
                <a:lnTo>
                  <a:pt x="3618345" y="3134139"/>
                </a:lnTo>
                <a:lnTo>
                  <a:pt x="3580885" y="3179428"/>
                </a:lnTo>
                <a:lnTo>
                  <a:pt x="3292975" y="3528090"/>
                </a:lnTo>
                <a:lnTo>
                  <a:pt x="2669667" y="2773379"/>
                </a:lnTo>
                <a:close/>
                <a:moveTo>
                  <a:pt x="5299026" y="2804564"/>
                </a:moveTo>
                <a:lnTo>
                  <a:pt x="7873197" y="2804564"/>
                </a:lnTo>
                <a:lnTo>
                  <a:pt x="7680200" y="3038320"/>
                </a:lnTo>
                <a:lnTo>
                  <a:pt x="7261017" y="3545883"/>
                </a:lnTo>
                <a:lnTo>
                  <a:pt x="4686846" y="3545883"/>
                </a:lnTo>
                <a:lnTo>
                  <a:pt x="5299026" y="2804564"/>
                </a:lnTo>
                <a:close/>
                <a:moveTo>
                  <a:pt x="1924919" y="3577132"/>
                </a:moveTo>
                <a:lnTo>
                  <a:pt x="1618829" y="3947791"/>
                </a:lnTo>
                <a:lnTo>
                  <a:pt x="372212" y="3947791"/>
                </a:lnTo>
                <a:lnTo>
                  <a:pt x="678302" y="3577132"/>
                </a:lnTo>
                <a:lnTo>
                  <a:pt x="0" y="3577132"/>
                </a:lnTo>
                <a:lnTo>
                  <a:pt x="0" y="3608317"/>
                </a:lnTo>
                <a:lnTo>
                  <a:pt x="571549" y="3608317"/>
                </a:lnTo>
                <a:lnTo>
                  <a:pt x="281893" y="3959178"/>
                </a:lnTo>
                <a:lnTo>
                  <a:pt x="0" y="4300465"/>
                </a:lnTo>
                <a:lnTo>
                  <a:pt x="0" y="4398548"/>
                </a:lnTo>
                <a:lnTo>
                  <a:pt x="305961" y="4028083"/>
                </a:lnTo>
                <a:lnTo>
                  <a:pt x="945638" y="4802722"/>
                </a:lnTo>
                <a:lnTo>
                  <a:pt x="2256824" y="6390430"/>
                </a:lnTo>
                <a:lnTo>
                  <a:pt x="1633515" y="7145206"/>
                </a:lnTo>
                <a:lnTo>
                  <a:pt x="1013701" y="6394635"/>
                </a:lnTo>
                <a:lnTo>
                  <a:pt x="706511" y="6022617"/>
                </a:lnTo>
                <a:lnTo>
                  <a:pt x="0" y="5167105"/>
                </a:lnTo>
                <a:lnTo>
                  <a:pt x="0" y="5265188"/>
                </a:lnTo>
                <a:lnTo>
                  <a:pt x="239709" y="5555427"/>
                </a:lnTo>
                <a:lnTo>
                  <a:pt x="0" y="5555427"/>
                </a:lnTo>
                <a:lnTo>
                  <a:pt x="0" y="5617862"/>
                </a:lnTo>
                <a:lnTo>
                  <a:pt x="291209" y="5617862"/>
                </a:lnTo>
                <a:lnTo>
                  <a:pt x="754453" y="6178800"/>
                </a:lnTo>
                <a:lnTo>
                  <a:pt x="903454" y="6359181"/>
                </a:lnTo>
                <a:lnTo>
                  <a:pt x="0" y="6359181"/>
                </a:lnTo>
                <a:lnTo>
                  <a:pt x="0" y="6421679"/>
                </a:lnTo>
                <a:lnTo>
                  <a:pt x="903454" y="6421679"/>
                </a:lnTo>
                <a:lnTo>
                  <a:pt x="291209" y="7162998"/>
                </a:lnTo>
                <a:lnTo>
                  <a:pt x="0" y="7162998"/>
                </a:lnTo>
                <a:lnTo>
                  <a:pt x="0" y="7225433"/>
                </a:lnTo>
                <a:lnTo>
                  <a:pt x="239709" y="7225433"/>
                </a:lnTo>
                <a:lnTo>
                  <a:pt x="0" y="7515672"/>
                </a:lnTo>
                <a:lnTo>
                  <a:pt x="0" y="7676513"/>
                </a:lnTo>
                <a:lnTo>
                  <a:pt x="1235359" y="9172478"/>
                </a:lnTo>
                <a:lnTo>
                  <a:pt x="0" y="9172478"/>
                </a:lnTo>
                <a:lnTo>
                  <a:pt x="0" y="9234977"/>
                </a:lnTo>
                <a:lnTo>
                  <a:pt x="1235359" y="9234977"/>
                </a:lnTo>
                <a:lnTo>
                  <a:pt x="1042298" y="9468734"/>
                </a:lnTo>
                <a:lnTo>
                  <a:pt x="623114" y="9976296"/>
                </a:lnTo>
                <a:lnTo>
                  <a:pt x="0" y="9976296"/>
                </a:lnTo>
                <a:lnTo>
                  <a:pt x="0" y="10007546"/>
                </a:lnTo>
                <a:lnTo>
                  <a:pt x="678302" y="10007546"/>
                </a:lnTo>
                <a:lnTo>
                  <a:pt x="1325678" y="9223590"/>
                </a:lnTo>
                <a:lnTo>
                  <a:pt x="2629230" y="7645199"/>
                </a:lnTo>
                <a:lnTo>
                  <a:pt x="2629230" y="7547115"/>
                </a:lnTo>
                <a:lnTo>
                  <a:pt x="2297325" y="7948959"/>
                </a:lnTo>
                <a:lnTo>
                  <a:pt x="1674017" y="7194248"/>
                </a:lnTo>
                <a:lnTo>
                  <a:pt x="2297325" y="6439407"/>
                </a:lnTo>
                <a:lnTo>
                  <a:pt x="2629230" y="6841316"/>
                </a:lnTo>
                <a:lnTo>
                  <a:pt x="2629230" y="6743297"/>
                </a:lnTo>
                <a:lnTo>
                  <a:pt x="1036022" y="4814044"/>
                </a:lnTo>
                <a:lnTo>
                  <a:pt x="2282574" y="4814044"/>
                </a:lnTo>
                <a:lnTo>
                  <a:pt x="2629230" y="5233745"/>
                </a:lnTo>
                <a:lnTo>
                  <a:pt x="2629230" y="5135661"/>
                </a:lnTo>
                <a:lnTo>
                  <a:pt x="2337827" y="4782859"/>
                </a:lnTo>
                <a:lnTo>
                  <a:pt x="2629230" y="4429991"/>
                </a:lnTo>
                <a:lnTo>
                  <a:pt x="2629230" y="4331908"/>
                </a:lnTo>
                <a:lnTo>
                  <a:pt x="2005922" y="3577132"/>
                </a:lnTo>
                <a:lnTo>
                  <a:pt x="1924919" y="3577132"/>
                </a:lnTo>
                <a:close/>
                <a:moveTo>
                  <a:pt x="2629230" y="9252834"/>
                </a:moveTo>
                <a:lnTo>
                  <a:pt x="2629230" y="9154686"/>
                </a:lnTo>
                <a:lnTo>
                  <a:pt x="1924919" y="10007546"/>
                </a:lnTo>
                <a:lnTo>
                  <a:pt x="2005922" y="10007546"/>
                </a:lnTo>
                <a:lnTo>
                  <a:pt x="2629230" y="9252834"/>
                </a:lnTo>
                <a:close/>
                <a:moveTo>
                  <a:pt x="1677446" y="3974835"/>
                </a:moveTo>
                <a:lnTo>
                  <a:pt x="1965420" y="3626174"/>
                </a:lnTo>
                <a:lnTo>
                  <a:pt x="2588728" y="4380950"/>
                </a:lnTo>
                <a:lnTo>
                  <a:pt x="2282574" y="4751609"/>
                </a:lnTo>
                <a:lnTo>
                  <a:pt x="1036022" y="4751609"/>
                </a:lnTo>
                <a:lnTo>
                  <a:pt x="1677446" y="3974835"/>
                </a:lnTo>
                <a:close/>
                <a:moveTo>
                  <a:pt x="372212" y="4010226"/>
                </a:moveTo>
                <a:lnTo>
                  <a:pt x="1567264" y="4010226"/>
                </a:lnTo>
                <a:lnTo>
                  <a:pt x="969770" y="4733817"/>
                </a:lnTo>
                <a:lnTo>
                  <a:pt x="372212" y="4010226"/>
                </a:lnTo>
                <a:close/>
                <a:moveTo>
                  <a:pt x="14557" y="7596092"/>
                </a:moveTo>
                <a:lnTo>
                  <a:pt x="349891" y="7190042"/>
                </a:lnTo>
                <a:lnTo>
                  <a:pt x="969770" y="6439407"/>
                </a:lnTo>
                <a:lnTo>
                  <a:pt x="1593014" y="7194248"/>
                </a:lnTo>
                <a:lnTo>
                  <a:pt x="637865" y="8350933"/>
                </a:lnTo>
                <a:lnTo>
                  <a:pt x="14557" y="7596092"/>
                </a:lnTo>
                <a:close/>
                <a:moveTo>
                  <a:pt x="1633515" y="7243289"/>
                </a:moveTo>
                <a:lnTo>
                  <a:pt x="2256824" y="7998001"/>
                </a:lnTo>
                <a:lnTo>
                  <a:pt x="1952610" y="8366461"/>
                </a:lnTo>
                <a:lnTo>
                  <a:pt x="704182" y="8368596"/>
                </a:lnTo>
                <a:lnTo>
                  <a:pt x="1633515" y="7243289"/>
                </a:lnTo>
                <a:close/>
                <a:moveTo>
                  <a:pt x="704052" y="8431095"/>
                </a:moveTo>
                <a:lnTo>
                  <a:pt x="1900916" y="8428960"/>
                </a:lnTo>
                <a:lnTo>
                  <a:pt x="1301610" y="9154686"/>
                </a:lnTo>
                <a:lnTo>
                  <a:pt x="704052" y="8431095"/>
                </a:lnTo>
                <a:close/>
                <a:moveTo>
                  <a:pt x="8562821" y="3577132"/>
                </a:moveTo>
                <a:lnTo>
                  <a:pt x="8256667" y="3947791"/>
                </a:lnTo>
                <a:lnTo>
                  <a:pt x="7010050" y="3947791"/>
                </a:lnTo>
                <a:lnTo>
                  <a:pt x="7316205" y="3577132"/>
                </a:lnTo>
                <a:lnTo>
                  <a:pt x="4580093" y="3577132"/>
                </a:lnTo>
                <a:lnTo>
                  <a:pt x="2961070" y="5537570"/>
                </a:lnTo>
                <a:lnTo>
                  <a:pt x="2629230" y="5135726"/>
                </a:lnTo>
                <a:lnTo>
                  <a:pt x="2629230" y="5233810"/>
                </a:lnTo>
                <a:lnTo>
                  <a:pt x="2925680" y="5592759"/>
                </a:lnTo>
                <a:lnTo>
                  <a:pt x="4222438" y="7162998"/>
                </a:lnTo>
                <a:lnTo>
                  <a:pt x="2975821" y="7162998"/>
                </a:lnTo>
                <a:lnTo>
                  <a:pt x="2629230" y="6743297"/>
                </a:lnTo>
                <a:lnTo>
                  <a:pt x="2629230" y="6841381"/>
                </a:lnTo>
                <a:lnTo>
                  <a:pt x="2920569" y="7194248"/>
                </a:lnTo>
                <a:lnTo>
                  <a:pt x="2629230" y="7547050"/>
                </a:lnTo>
                <a:lnTo>
                  <a:pt x="2629230" y="7645134"/>
                </a:lnTo>
                <a:lnTo>
                  <a:pt x="2975821" y="7225433"/>
                </a:lnTo>
                <a:lnTo>
                  <a:pt x="4222373" y="7225433"/>
                </a:lnTo>
                <a:lnTo>
                  <a:pt x="2629230" y="9154686"/>
                </a:lnTo>
                <a:lnTo>
                  <a:pt x="2629230" y="9252769"/>
                </a:lnTo>
                <a:lnTo>
                  <a:pt x="3252538" y="10007546"/>
                </a:lnTo>
                <a:lnTo>
                  <a:pt x="3333476" y="10007546"/>
                </a:lnTo>
                <a:lnTo>
                  <a:pt x="3666352" y="9604407"/>
                </a:lnTo>
                <a:lnTo>
                  <a:pt x="3960990" y="9247658"/>
                </a:lnTo>
                <a:lnTo>
                  <a:pt x="3963449" y="9244682"/>
                </a:lnTo>
                <a:lnTo>
                  <a:pt x="4000715" y="9199522"/>
                </a:lnTo>
                <a:lnTo>
                  <a:pt x="4288625" y="8850860"/>
                </a:lnTo>
                <a:lnTo>
                  <a:pt x="4911933" y="9605637"/>
                </a:lnTo>
                <a:lnTo>
                  <a:pt x="4580093" y="10007546"/>
                </a:lnTo>
                <a:lnTo>
                  <a:pt x="7316205" y="10007546"/>
                </a:lnTo>
                <a:lnTo>
                  <a:pt x="7963581" y="9223590"/>
                </a:lnTo>
                <a:lnTo>
                  <a:pt x="9267068" y="7645199"/>
                </a:lnTo>
                <a:lnTo>
                  <a:pt x="9267068" y="7547115"/>
                </a:lnTo>
                <a:lnTo>
                  <a:pt x="8935163" y="7948959"/>
                </a:lnTo>
                <a:lnTo>
                  <a:pt x="8311920" y="7194248"/>
                </a:lnTo>
                <a:lnTo>
                  <a:pt x="8935163" y="6439407"/>
                </a:lnTo>
                <a:lnTo>
                  <a:pt x="9267068" y="6841316"/>
                </a:lnTo>
                <a:lnTo>
                  <a:pt x="9267068" y="6743297"/>
                </a:lnTo>
                <a:lnTo>
                  <a:pt x="7673860" y="4814044"/>
                </a:lnTo>
                <a:lnTo>
                  <a:pt x="8920476" y="4814044"/>
                </a:lnTo>
                <a:lnTo>
                  <a:pt x="9267068" y="5233745"/>
                </a:lnTo>
                <a:lnTo>
                  <a:pt x="9267068" y="5135661"/>
                </a:lnTo>
                <a:lnTo>
                  <a:pt x="8975729" y="4782859"/>
                </a:lnTo>
                <a:lnTo>
                  <a:pt x="9267068" y="4429991"/>
                </a:lnTo>
                <a:lnTo>
                  <a:pt x="9267068" y="4331908"/>
                </a:lnTo>
                <a:lnTo>
                  <a:pt x="8643760" y="3577132"/>
                </a:lnTo>
                <a:lnTo>
                  <a:pt x="8562821" y="3577132"/>
                </a:lnTo>
                <a:close/>
                <a:moveTo>
                  <a:pt x="9267068" y="9252834"/>
                </a:moveTo>
                <a:lnTo>
                  <a:pt x="9267068" y="9154686"/>
                </a:lnTo>
                <a:lnTo>
                  <a:pt x="8562821" y="10007546"/>
                </a:lnTo>
                <a:lnTo>
                  <a:pt x="8643760" y="10007546"/>
                </a:lnTo>
                <a:lnTo>
                  <a:pt x="9267068" y="9252834"/>
                </a:lnTo>
                <a:close/>
                <a:moveTo>
                  <a:pt x="3333476" y="3577132"/>
                </a:moveTo>
                <a:lnTo>
                  <a:pt x="3252538" y="3577132"/>
                </a:lnTo>
                <a:lnTo>
                  <a:pt x="2629230" y="4331908"/>
                </a:lnTo>
                <a:lnTo>
                  <a:pt x="2629230" y="4429991"/>
                </a:lnTo>
                <a:lnTo>
                  <a:pt x="3333476" y="3577132"/>
                </a:lnTo>
                <a:close/>
                <a:moveTo>
                  <a:pt x="5962836" y="3608317"/>
                </a:moveTo>
                <a:lnTo>
                  <a:pt x="7209452" y="3608317"/>
                </a:lnTo>
                <a:lnTo>
                  <a:pt x="6919731" y="3959178"/>
                </a:lnTo>
                <a:lnTo>
                  <a:pt x="5601558" y="5555362"/>
                </a:lnTo>
                <a:lnTo>
                  <a:pt x="5584995" y="5555362"/>
                </a:lnTo>
                <a:lnTo>
                  <a:pt x="4354941" y="5555427"/>
                </a:lnTo>
                <a:lnTo>
                  <a:pt x="5962836" y="3608317"/>
                </a:lnTo>
                <a:close/>
                <a:moveTo>
                  <a:pt x="4635281" y="3608317"/>
                </a:moveTo>
                <a:lnTo>
                  <a:pt x="5881897" y="3608317"/>
                </a:lnTo>
                <a:lnTo>
                  <a:pt x="4937748" y="4751609"/>
                </a:lnTo>
                <a:lnTo>
                  <a:pt x="3691131" y="4751609"/>
                </a:lnTo>
                <a:lnTo>
                  <a:pt x="4635281" y="3608317"/>
                </a:lnTo>
                <a:close/>
                <a:moveTo>
                  <a:pt x="8315349" y="3974835"/>
                </a:moveTo>
                <a:lnTo>
                  <a:pt x="8603258" y="3626174"/>
                </a:lnTo>
                <a:lnTo>
                  <a:pt x="9226631" y="4380950"/>
                </a:lnTo>
                <a:lnTo>
                  <a:pt x="8920476" y="4751609"/>
                </a:lnTo>
                <a:lnTo>
                  <a:pt x="7673860" y="4751609"/>
                </a:lnTo>
                <a:lnTo>
                  <a:pt x="8315349" y="3974835"/>
                </a:lnTo>
                <a:close/>
                <a:moveTo>
                  <a:pt x="7010050" y="4010226"/>
                </a:moveTo>
                <a:lnTo>
                  <a:pt x="8205102" y="4010226"/>
                </a:lnTo>
                <a:lnTo>
                  <a:pt x="7607608" y="4733817"/>
                </a:lnTo>
                <a:lnTo>
                  <a:pt x="7010050" y="4010226"/>
                </a:lnTo>
                <a:close/>
                <a:moveTo>
                  <a:pt x="7651539" y="6394635"/>
                </a:moveTo>
                <a:lnTo>
                  <a:pt x="7344349" y="6022617"/>
                </a:lnTo>
                <a:lnTo>
                  <a:pt x="6320491" y="4782859"/>
                </a:lnTo>
                <a:lnTo>
                  <a:pt x="6943799" y="4028083"/>
                </a:lnTo>
                <a:lnTo>
                  <a:pt x="7583541" y="4802722"/>
                </a:lnTo>
                <a:lnTo>
                  <a:pt x="8894726" y="6390430"/>
                </a:lnTo>
                <a:lnTo>
                  <a:pt x="8271418" y="7145206"/>
                </a:lnTo>
                <a:lnTo>
                  <a:pt x="7651539" y="6394635"/>
                </a:lnTo>
                <a:close/>
                <a:moveTo>
                  <a:pt x="3691196" y="4814044"/>
                </a:moveTo>
                <a:lnTo>
                  <a:pt x="4886183" y="4814044"/>
                </a:lnTo>
                <a:lnTo>
                  <a:pt x="4288625" y="5537635"/>
                </a:lnTo>
                <a:lnTo>
                  <a:pt x="3691196" y="4814044"/>
                </a:lnTo>
                <a:close/>
                <a:moveTo>
                  <a:pt x="5682496" y="5555362"/>
                </a:moveTo>
                <a:lnTo>
                  <a:pt x="6280054" y="4831836"/>
                </a:lnTo>
                <a:lnTo>
                  <a:pt x="6877547" y="5555427"/>
                </a:lnTo>
                <a:lnTo>
                  <a:pt x="5682496" y="5555362"/>
                </a:lnTo>
                <a:close/>
                <a:moveTo>
                  <a:pt x="3001572" y="5586612"/>
                </a:moveTo>
                <a:lnTo>
                  <a:pt x="3624880" y="4831836"/>
                </a:lnTo>
                <a:lnTo>
                  <a:pt x="4248188" y="5586612"/>
                </a:lnTo>
                <a:lnTo>
                  <a:pt x="3624880" y="6341388"/>
                </a:lnTo>
                <a:lnTo>
                  <a:pt x="3001572" y="5586612"/>
                </a:lnTo>
                <a:close/>
                <a:moveTo>
                  <a:pt x="4303376" y="5617862"/>
                </a:moveTo>
                <a:lnTo>
                  <a:pt x="5616050" y="5617862"/>
                </a:lnTo>
                <a:lnTo>
                  <a:pt x="6929112" y="5617862"/>
                </a:lnTo>
                <a:lnTo>
                  <a:pt x="7392355" y="6178800"/>
                </a:lnTo>
                <a:lnTo>
                  <a:pt x="7541357" y="6359181"/>
                </a:lnTo>
                <a:lnTo>
                  <a:pt x="3691131" y="6359181"/>
                </a:lnTo>
                <a:lnTo>
                  <a:pt x="4303376" y="5617862"/>
                </a:lnTo>
                <a:close/>
                <a:moveTo>
                  <a:pt x="6294805" y="6421679"/>
                </a:moveTo>
                <a:lnTo>
                  <a:pt x="7541357" y="6421679"/>
                </a:lnTo>
                <a:lnTo>
                  <a:pt x="6929112" y="7162998"/>
                </a:lnTo>
                <a:lnTo>
                  <a:pt x="5682496" y="7162998"/>
                </a:lnTo>
                <a:lnTo>
                  <a:pt x="6294805" y="6421679"/>
                </a:lnTo>
                <a:close/>
                <a:moveTo>
                  <a:pt x="4312758" y="7214110"/>
                </a:moveTo>
                <a:lnTo>
                  <a:pt x="4967186" y="6421679"/>
                </a:lnTo>
                <a:lnTo>
                  <a:pt x="6213802" y="6421679"/>
                </a:lnTo>
                <a:lnTo>
                  <a:pt x="4937748" y="7966816"/>
                </a:lnTo>
                <a:lnTo>
                  <a:pt x="4937424" y="7966816"/>
                </a:lnTo>
                <a:lnTo>
                  <a:pt x="4937424" y="7967204"/>
                </a:lnTo>
                <a:lnTo>
                  <a:pt x="4908504" y="8002206"/>
                </a:lnTo>
                <a:lnTo>
                  <a:pt x="4605843" y="8368660"/>
                </a:lnTo>
                <a:lnTo>
                  <a:pt x="3359291" y="8368660"/>
                </a:lnTo>
                <a:lnTo>
                  <a:pt x="4312758" y="7214110"/>
                </a:lnTo>
                <a:close/>
                <a:moveTo>
                  <a:pt x="3691196" y="6421679"/>
                </a:moveTo>
                <a:lnTo>
                  <a:pt x="4886183" y="6421679"/>
                </a:lnTo>
                <a:lnTo>
                  <a:pt x="4288625" y="7145206"/>
                </a:lnTo>
                <a:lnTo>
                  <a:pt x="3691196" y="6421679"/>
                </a:lnTo>
                <a:close/>
                <a:moveTo>
                  <a:pt x="6652395" y="7596092"/>
                </a:moveTo>
                <a:lnTo>
                  <a:pt x="6987794" y="7190042"/>
                </a:lnTo>
                <a:lnTo>
                  <a:pt x="7607608" y="6439407"/>
                </a:lnTo>
                <a:lnTo>
                  <a:pt x="8230917" y="7194248"/>
                </a:lnTo>
                <a:lnTo>
                  <a:pt x="7275704" y="8350933"/>
                </a:lnTo>
                <a:lnTo>
                  <a:pt x="6652395" y="7596092"/>
                </a:lnTo>
                <a:close/>
                <a:moveTo>
                  <a:pt x="5682496" y="7225433"/>
                </a:moveTo>
                <a:lnTo>
                  <a:pt x="6877547" y="7225433"/>
                </a:lnTo>
                <a:lnTo>
                  <a:pt x="6280054" y="7948959"/>
                </a:lnTo>
                <a:lnTo>
                  <a:pt x="5682496" y="7225433"/>
                </a:lnTo>
                <a:close/>
                <a:moveTo>
                  <a:pt x="8271418" y="7243289"/>
                </a:moveTo>
                <a:lnTo>
                  <a:pt x="8894726" y="7998001"/>
                </a:lnTo>
                <a:lnTo>
                  <a:pt x="8590448" y="8366461"/>
                </a:lnTo>
                <a:lnTo>
                  <a:pt x="7342020" y="8368596"/>
                </a:lnTo>
                <a:lnTo>
                  <a:pt x="8271418" y="7243289"/>
                </a:lnTo>
                <a:close/>
                <a:moveTo>
                  <a:pt x="5616244" y="7243289"/>
                </a:moveTo>
                <a:lnTo>
                  <a:pt x="6213802" y="7966816"/>
                </a:lnTo>
                <a:lnTo>
                  <a:pt x="5018751" y="7966816"/>
                </a:lnTo>
                <a:lnTo>
                  <a:pt x="5616244" y="7243289"/>
                </a:lnTo>
                <a:close/>
                <a:moveTo>
                  <a:pt x="5988650" y="8399909"/>
                </a:moveTo>
                <a:lnTo>
                  <a:pt x="6323984" y="7993796"/>
                </a:lnTo>
                <a:lnTo>
                  <a:pt x="6611959" y="7645134"/>
                </a:lnTo>
                <a:lnTo>
                  <a:pt x="7873262" y="9172478"/>
                </a:lnTo>
                <a:lnTo>
                  <a:pt x="6626645" y="9172478"/>
                </a:lnTo>
                <a:lnTo>
                  <a:pt x="5988650" y="8399909"/>
                </a:lnTo>
                <a:close/>
                <a:moveTo>
                  <a:pt x="4329191" y="8801818"/>
                </a:moveTo>
                <a:lnTo>
                  <a:pt x="4664525" y="8395705"/>
                </a:lnTo>
                <a:lnTo>
                  <a:pt x="4967186" y="8029251"/>
                </a:lnTo>
                <a:lnTo>
                  <a:pt x="6213738" y="8029251"/>
                </a:lnTo>
                <a:lnTo>
                  <a:pt x="5594182" y="8779497"/>
                </a:lnTo>
                <a:lnTo>
                  <a:pt x="5240409" y="9207933"/>
                </a:lnTo>
                <a:lnTo>
                  <a:pt x="4952434" y="9556595"/>
                </a:lnTo>
                <a:lnTo>
                  <a:pt x="4329191" y="8801818"/>
                </a:lnTo>
                <a:close/>
                <a:moveTo>
                  <a:pt x="7341955" y="8431095"/>
                </a:moveTo>
                <a:lnTo>
                  <a:pt x="8538818" y="8428960"/>
                </a:lnTo>
                <a:lnTo>
                  <a:pt x="7939513" y="9154686"/>
                </a:lnTo>
                <a:lnTo>
                  <a:pt x="7341955" y="8431095"/>
                </a:lnTo>
                <a:close/>
                <a:moveTo>
                  <a:pt x="3359291" y="8431159"/>
                </a:moveTo>
                <a:lnTo>
                  <a:pt x="4554278" y="8431159"/>
                </a:lnTo>
                <a:lnTo>
                  <a:pt x="3956785" y="9154686"/>
                </a:lnTo>
                <a:lnTo>
                  <a:pt x="3359291" y="8431159"/>
                </a:lnTo>
                <a:close/>
                <a:moveTo>
                  <a:pt x="5548375" y="8933092"/>
                </a:moveTo>
                <a:lnTo>
                  <a:pt x="5642382" y="8819223"/>
                </a:lnTo>
                <a:lnTo>
                  <a:pt x="5660175" y="8797613"/>
                </a:lnTo>
                <a:lnTo>
                  <a:pt x="5948149" y="8448952"/>
                </a:lnTo>
                <a:lnTo>
                  <a:pt x="6545642" y="9172478"/>
                </a:lnTo>
                <a:lnTo>
                  <a:pt x="5350656" y="9172478"/>
                </a:lnTo>
                <a:lnTo>
                  <a:pt x="5548375" y="8933092"/>
                </a:lnTo>
                <a:close/>
                <a:moveTo>
                  <a:pt x="2669667" y="9203728"/>
                </a:moveTo>
                <a:lnTo>
                  <a:pt x="3292975" y="8448952"/>
                </a:lnTo>
                <a:lnTo>
                  <a:pt x="3916283" y="9203728"/>
                </a:lnTo>
                <a:lnTo>
                  <a:pt x="3915313" y="9204892"/>
                </a:lnTo>
                <a:lnTo>
                  <a:pt x="3620674" y="9561641"/>
                </a:lnTo>
                <a:lnTo>
                  <a:pt x="3618345" y="9564488"/>
                </a:lnTo>
                <a:lnTo>
                  <a:pt x="3580885" y="9609842"/>
                </a:lnTo>
                <a:lnTo>
                  <a:pt x="3292975" y="9958504"/>
                </a:lnTo>
                <a:lnTo>
                  <a:pt x="2669667" y="9203728"/>
                </a:lnTo>
                <a:close/>
                <a:moveTo>
                  <a:pt x="5299026" y="9234977"/>
                </a:moveTo>
                <a:lnTo>
                  <a:pt x="7873197" y="9234977"/>
                </a:lnTo>
                <a:lnTo>
                  <a:pt x="7680200" y="9468734"/>
                </a:lnTo>
                <a:lnTo>
                  <a:pt x="7261017" y="9976296"/>
                </a:lnTo>
                <a:lnTo>
                  <a:pt x="4686846" y="9976296"/>
                </a:lnTo>
                <a:lnTo>
                  <a:pt x="5299026" y="9234977"/>
                </a:lnTo>
                <a:close/>
                <a:moveTo>
                  <a:pt x="1924919" y="10007546"/>
                </a:moveTo>
                <a:lnTo>
                  <a:pt x="1618829" y="10378140"/>
                </a:lnTo>
                <a:lnTo>
                  <a:pt x="372212" y="10378140"/>
                </a:lnTo>
                <a:lnTo>
                  <a:pt x="678302" y="10007546"/>
                </a:lnTo>
                <a:lnTo>
                  <a:pt x="0" y="10007546"/>
                </a:lnTo>
                <a:lnTo>
                  <a:pt x="0" y="10038730"/>
                </a:lnTo>
                <a:lnTo>
                  <a:pt x="571549" y="10038730"/>
                </a:lnTo>
                <a:lnTo>
                  <a:pt x="281893" y="10389527"/>
                </a:lnTo>
                <a:lnTo>
                  <a:pt x="0" y="10730878"/>
                </a:lnTo>
                <a:lnTo>
                  <a:pt x="0" y="10828961"/>
                </a:lnTo>
                <a:lnTo>
                  <a:pt x="305961" y="10458431"/>
                </a:lnTo>
                <a:lnTo>
                  <a:pt x="945638" y="11233070"/>
                </a:lnTo>
                <a:lnTo>
                  <a:pt x="2231074" y="12789529"/>
                </a:lnTo>
                <a:lnTo>
                  <a:pt x="2312012" y="12789529"/>
                </a:lnTo>
                <a:lnTo>
                  <a:pt x="1036022" y="11244457"/>
                </a:lnTo>
                <a:lnTo>
                  <a:pt x="2282574" y="11244457"/>
                </a:lnTo>
                <a:lnTo>
                  <a:pt x="2629230" y="11664093"/>
                </a:lnTo>
                <a:lnTo>
                  <a:pt x="2629230" y="11566074"/>
                </a:lnTo>
                <a:lnTo>
                  <a:pt x="2337827" y="11213208"/>
                </a:lnTo>
                <a:lnTo>
                  <a:pt x="2629230" y="10860340"/>
                </a:lnTo>
                <a:lnTo>
                  <a:pt x="2629230" y="10762257"/>
                </a:lnTo>
                <a:lnTo>
                  <a:pt x="2005922" y="10007546"/>
                </a:lnTo>
                <a:lnTo>
                  <a:pt x="1924919" y="10007546"/>
                </a:lnTo>
                <a:close/>
                <a:moveTo>
                  <a:pt x="0" y="12048275"/>
                </a:moveTo>
                <a:lnTo>
                  <a:pt x="291209" y="12048275"/>
                </a:lnTo>
                <a:lnTo>
                  <a:pt x="754453" y="12609149"/>
                </a:lnTo>
                <a:lnTo>
                  <a:pt x="903454" y="12789529"/>
                </a:lnTo>
                <a:lnTo>
                  <a:pt x="984392" y="12789529"/>
                </a:lnTo>
                <a:lnTo>
                  <a:pt x="706511" y="12453031"/>
                </a:lnTo>
                <a:lnTo>
                  <a:pt x="0" y="11597454"/>
                </a:lnTo>
                <a:lnTo>
                  <a:pt x="0" y="11695537"/>
                </a:lnTo>
                <a:lnTo>
                  <a:pt x="239709" y="11985776"/>
                </a:lnTo>
                <a:lnTo>
                  <a:pt x="0" y="11985776"/>
                </a:lnTo>
                <a:lnTo>
                  <a:pt x="0" y="12048275"/>
                </a:lnTo>
                <a:close/>
                <a:moveTo>
                  <a:pt x="1677446" y="10405184"/>
                </a:moveTo>
                <a:lnTo>
                  <a:pt x="1965420" y="10056522"/>
                </a:lnTo>
                <a:lnTo>
                  <a:pt x="2588728" y="10811299"/>
                </a:lnTo>
                <a:lnTo>
                  <a:pt x="2282574" y="11182022"/>
                </a:lnTo>
                <a:lnTo>
                  <a:pt x="1036022" y="11182022"/>
                </a:lnTo>
                <a:lnTo>
                  <a:pt x="1677446" y="10405184"/>
                </a:lnTo>
                <a:close/>
                <a:moveTo>
                  <a:pt x="372212" y="10440639"/>
                </a:moveTo>
                <a:lnTo>
                  <a:pt x="1567264" y="10440639"/>
                </a:lnTo>
                <a:lnTo>
                  <a:pt x="969770" y="11164166"/>
                </a:lnTo>
                <a:lnTo>
                  <a:pt x="372212" y="10440639"/>
                </a:lnTo>
                <a:close/>
                <a:moveTo>
                  <a:pt x="8562821" y="10007546"/>
                </a:moveTo>
                <a:lnTo>
                  <a:pt x="8256667" y="10378140"/>
                </a:lnTo>
                <a:lnTo>
                  <a:pt x="7010050" y="10378140"/>
                </a:lnTo>
                <a:lnTo>
                  <a:pt x="7316205" y="10007546"/>
                </a:lnTo>
                <a:lnTo>
                  <a:pt x="4580093" y="10007546"/>
                </a:lnTo>
                <a:lnTo>
                  <a:pt x="2961070" y="11967984"/>
                </a:lnTo>
                <a:lnTo>
                  <a:pt x="2629230" y="11566074"/>
                </a:lnTo>
                <a:lnTo>
                  <a:pt x="2629230" y="11664158"/>
                </a:lnTo>
                <a:lnTo>
                  <a:pt x="2925680" y="12023107"/>
                </a:lnTo>
                <a:lnTo>
                  <a:pt x="3558628" y="12789529"/>
                </a:lnTo>
                <a:lnTo>
                  <a:pt x="3691131" y="12789529"/>
                </a:lnTo>
                <a:lnTo>
                  <a:pt x="4303376" y="12048275"/>
                </a:lnTo>
                <a:lnTo>
                  <a:pt x="5616050" y="12048210"/>
                </a:lnTo>
                <a:lnTo>
                  <a:pt x="6929112" y="12048275"/>
                </a:lnTo>
                <a:lnTo>
                  <a:pt x="7392355" y="12609149"/>
                </a:lnTo>
                <a:lnTo>
                  <a:pt x="7541357" y="12789529"/>
                </a:lnTo>
                <a:lnTo>
                  <a:pt x="7622295" y="12789529"/>
                </a:lnTo>
                <a:lnTo>
                  <a:pt x="7344349" y="12453031"/>
                </a:lnTo>
                <a:lnTo>
                  <a:pt x="6320491" y="11213208"/>
                </a:lnTo>
                <a:lnTo>
                  <a:pt x="6943799" y="10458431"/>
                </a:lnTo>
                <a:lnTo>
                  <a:pt x="7583541" y="11233070"/>
                </a:lnTo>
                <a:lnTo>
                  <a:pt x="8868911" y="12789529"/>
                </a:lnTo>
                <a:lnTo>
                  <a:pt x="8949850" y="12789529"/>
                </a:lnTo>
                <a:lnTo>
                  <a:pt x="7673860" y="11244457"/>
                </a:lnTo>
                <a:lnTo>
                  <a:pt x="8920476" y="11244457"/>
                </a:lnTo>
                <a:lnTo>
                  <a:pt x="9267068" y="11664093"/>
                </a:lnTo>
                <a:lnTo>
                  <a:pt x="9267068" y="11566074"/>
                </a:lnTo>
                <a:lnTo>
                  <a:pt x="8975729" y="11213208"/>
                </a:lnTo>
                <a:lnTo>
                  <a:pt x="9267068" y="10860340"/>
                </a:lnTo>
                <a:lnTo>
                  <a:pt x="9267068" y="10762257"/>
                </a:lnTo>
                <a:lnTo>
                  <a:pt x="8643760" y="10007546"/>
                </a:lnTo>
                <a:lnTo>
                  <a:pt x="8562821" y="10007546"/>
                </a:lnTo>
                <a:close/>
                <a:moveTo>
                  <a:pt x="3333476" y="10007546"/>
                </a:moveTo>
                <a:lnTo>
                  <a:pt x="3252538" y="10007546"/>
                </a:lnTo>
                <a:lnTo>
                  <a:pt x="2629230" y="10762257"/>
                </a:lnTo>
                <a:lnTo>
                  <a:pt x="2629230" y="10860340"/>
                </a:lnTo>
                <a:lnTo>
                  <a:pt x="3333476" y="10007546"/>
                </a:lnTo>
                <a:close/>
                <a:moveTo>
                  <a:pt x="5962836" y="10038730"/>
                </a:moveTo>
                <a:lnTo>
                  <a:pt x="7209452" y="10038730"/>
                </a:lnTo>
                <a:lnTo>
                  <a:pt x="6919731" y="10389527"/>
                </a:lnTo>
                <a:lnTo>
                  <a:pt x="5601558" y="11985776"/>
                </a:lnTo>
                <a:lnTo>
                  <a:pt x="5584995" y="11985776"/>
                </a:lnTo>
                <a:lnTo>
                  <a:pt x="4354941" y="11985776"/>
                </a:lnTo>
                <a:lnTo>
                  <a:pt x="5962836" y="10038730"/>
                </a:lnTo>
                <a:close/>
                <a:moveTo>
                  <a:pt x="4635281" y="10038730"/>
                </a:moveTo>
                <a:lnTo>
                  <a:pt x="5881897" y="10038730"/>
                </a:lnTo>
                <a:lnTo>
                  <a:pt x="4937748" y="11182022"/>
                </a:lnTo>
                <a:lnTo>
                  <a:pt x="3691131" y="11182022"/>
                </a:lnTo>
                <a:lnTo>
                  <a:pt x="4635281" y="10038730"/>
                </a:lnTo>
                <a:close/>
                <a:moveTo>
                  <a:pt x="8315349" y="10405184"/>
                </a:moveTo>
                <a:lnTo>
                  <a:pt x="8603258" y="10056522"/>
                </a:lnTo>
                <a:lnTo>
                  <a:pt x="9226631" y="10811299"/>
                </a:lnTo>
                <a:lnTo>
                  <a:pt x="8920476" y="11182022"/>
                </a:lnTo>
                <a:lnTo>
                  <a:pt x="7673860" y="11182022"/>
                </a:lnTo>
                <a:lnTo>
                  <a:pt x="8315349" y="10405184"/>
                </a:lnTo>
                <a:close/>
                <a:moveTo>
                  <a:pt x="7010050" y="10440639"/>
                </a:moveTo>
                <a:lnTo>
                  <a:pt x="8205102" y="10440639"/>
                </a:lnTo>
                <a:lnTo>
                  <a:pt x="7607608" y="11164166"/>
                </a:lnTo>
                <a:lnTo>
                  <a:pt x="7010050" y="10440639"/>
                </a:lnTo>
                <a:close/>
                <a:moveTo>
                  <a:pt x="3691196" y="11244457"/>
                </a:moveTo>
                <a:lnTo>
                  <a:pt x="4886183" y="11244457"/>
                </a:lnTo>
                <a:lnTo>
                  <a:pt x="4288625" y="11967984"/>
                </a:lnTo>
                <a:lnTo>
                  <a:pt x="3691196" y="11244457"/>
                </a:lnTo>
                <a:close/>
                <a:moveTo>
                  <a:pt x="5682496" y="11985776"/>
                </a:moveTo>
                <a:lnTo>
                  <a:pt x="6280054" y="11262249"/>
                </a:lnTo>
                <a:lnTo>
                  <a:pt x="6877547" y="11985776"/>
                </a:lnTo>
                <a:lnTo>
                  <a:pt x="5682496" y="11985776"/>
                </a:lnTo>
                <a:close/>
                <a:moveTo>
                  <a:pt x="3001572" y="12016961"/>
                </a:moveTo>
                <a:lnTo>
                  <a:pt x="3624880" y="11262249"/>
                </a:lnTo>
                <a:lnTo>
                  <a:pt x="4248188" y="12017026"/>
                </a:lnTo>
                <a:lnTo>
                  <a:pt x="3624880" y="12771737"/>
                </a:lnTo>
                <a:lnTo>
                  <a:pt x="3001572" y="12016961"/>
                </a:lnTo>
                <a:close/>
                <a:moveTo>
                  <a:pt x="10255277" y="0"/>
                </a:moveTo>
                <a:lnTo>
                  <a:pt x="10860276" y="732649"/>
                </a:lnTo>
                <a:lnTo>
                  <a:pt x="9613724" y="732649"/>
                </a:lnTo>
                <a:lnTo>
                  <a:pt x="9267068" y="312883"/>
                </a:lnTo>
                <a:lnTo>
                  <a:pt x="9267068" y="410967"/>
                </a:lnTo>
                <a:lnTo>
                  <a:pt x="9558471" y="763834"/>
                </a:lnTo>
                <a:lnTo>
                  <a:pt x="9267068" y="1116701"/>
                </a:lnTo>
                <a:lnTo>
                  <a:pt x="9267068" y="1214720"/>
                </a:lnTo>
                <a:lnTo>
                  <a:pt x="9613724" y="795084"/>
                </a:lnTo>
                <a:lnTo>
                  <a:pt x="10860276" y="795084"/>
                </a:lnTo>
                <a:lnTo>
                  <a:pt x="9267068" y="2724272"/>
                </a:lnTo>
                <a:lnTo>
                  <a:pt x="9267068" y="2822356"/>
                </a:lnTo>
                <a:lnTo>
                  <a:pt x="9890376" y="3577132"/>
                </a:lnTo>
                <a:lnTo>
                  <a:pt x="9971379" y="3577132"/>
                </a:lnTo>
                <a:lnTo>
                  <a:pt x="10304254" y="3173994"/>
                </a:lnTo>
                <a:lnTo>
                  <a:pt x="10598828" y="2817309"/>
                </a:lnTo>
                <a:lnTo>
                  <a:pt x="10601351" y="2814268"/>
                </a:lnTo>
                <a:lnTo>
                  <a:pt x="10638617" y="2769173"/>
                </a:lnTo>
                <a:lnTo>
                  <a:pt x="10926527" y="2420447"/>
                </a:lnTo>
                <a:lnTo>
                  <a:pt x="11549835" y="3175223"/>
                </a:lnTo>
                <a:lnTo>
                  <a:pt x="11217931" y="3577132"/>
                </a:lnTo>
                <a:lnTo>
                  <a:pt x="13954043" y="3577132"/>
                </a:lnTo>
                <a:lnTo>
                  <a:pt x="14601484" y="2793241"/>
                </a:lnTo>
                <a:lnTo>
                  <a:pt x="15904970" y="1214785"/>
                </a:lnTo>
                <a:lnTo>
                  <a:pt x="15904970" y="1116701"/>
                </a:lnTo>
                <a:lnTo>
                  <a:pt x="15573066" y="1518610"/>
                </a:lnTo>
                <a:lnTo>
                  <a:pt x="14949757" y="763834"/>
                </a:lnTo>
                <a:lnTo>
                  <a:pt x="15573066" y="8993"/>
                </a:lnTo>
                <a:lnTo>
                  <a:pt x="15904970" y="410967"/>
                </a:lnTo>
                <a:lnTo>
                  <a:pt x="15904970" y="312883"/>
                </a:lnTo>
                <a:lnTo>
                  <a:pt x="15646563" y="0"/>
                </a:lnTo>
                <a:lnTo>
                  <a:pt x="15499568" y="0"/>
                </a:lnTo>
                <a:lnTo>
                  <a:pt x="14909256" y="714792"/>
                </a:lnTo>
                <a:lnTo>
                  <a:pt x="14319008" y="0"/>
                </a:lnTo>
                <a:lnTo>
                  <a:pt x="14172013" y="0"/>
                </a:lnTo>
                <a:lnTo>
                  <a:pt x="13566950" y="732649"/>
                </a:lnTo>
                <a:lnTo>
                  <a:pt x="12320398" y="732649"/>
                </a:lnTo>
                <a:lnTo>
                  <a:pt x="12925397" y="0"/>
                </a:lnTo>
                <a:lnTo>
                  <a:pt x="12844394" y="0"/>
                </a:lnTo>
                <a:lnTo>
                  <a:pt x="11575651" y="1536402"/>
                </a:lnTo>
                <a:lnTo>
                  <a:pt x="11575327" y="1536402"/>
                </a:lnTo>
                <a:lnTo>
                  <a:pt x="11575327" y="1536791"/>
                </a:lnTo>
                <a:lnTo>
                  <a:pt x="11546407" y="1571793"/>
                </a:lnTo>
                <a:lnTo>
                  <a:pt x="11243745" y="1938311"/>
                </a:lnTo>
                <a:lnTo>
                  <a:pt x="9997129" y="1938311"/>
                </a:lnTo>
                <a:lnTo>
                  <a:pt x="10950595" y="783761"/>
                </a:lnTo>
                <a:lnTo>
                  <a:pt x="11597777" y="0"/>
                </a:lnTo>
                <a:lnTo>
                  <a:pt x="11516839" y="0"/>
                </a:lnTo>
                <a:lnTo>
                  <a:pt x="10926527" y="714792"/>
                </a:lnTo>
                <a:lnTo>
                  <a:pt x="10336280" y="0"/>
                </a:lnTo>
                <a:lnTo>
                  <a:pt x="10255277" y="0"/>
                </a:lnTo>
                <a:close/>
                <a:moveTo>
                  <a:pt x="15904970" y="2822421"/>
                </a:moveTo>
                <a:lnTo>
                  <a:pt x="15904970" y="2724337"/>
                </a:lnTo>
                <a:lnTo>
                  <a:pt x="15200659" y="3577132"/>
                </a:lnTo>
                <a:lnTo>
                  <a:pt x="15281662" y="3577132"/>
                </a:lnTo>
                <a:lnTo>
                  <a:pt x="15904970" y="2822421"/>
                </a:lnTo>
                <a:close/>
                <a:moveTo>
                  <a:pt x="13290298" y="1165678"/>
                </a:moveTo>
                <a:lnTo>
                  <a:pt x="13625632" y="759629"/>
                </a:lnTo>
                <a:lnTo>
                  <a:pt x="14245511" y="8993"/>
                </a:lnTo>
                <a:lnTo>
                  <a:pt x="14868819" y="763834"/>
                </a:lnTo>
                <a:lnTo>
                  <a:pt x="13913606" y="1920519"/>
                </a:lnTo>
                <a:lnTo>
                  <a:pt x="13290298" y="1165678"/>
                </a:lnTo>
                <a:close/>
                <a:moveTo>
                  <a:pt x="12320398" y="795084"/>
                </a:moveTo>
                <a:lnTo>
                  <a:pt x="13515450" y="795084"/>
                </a:lnTo>
                <a:lnTo>
                  <a:pt x="12917956" y="1518610"/>
                </a:lnTo>
                <a:lnTo>
                  <a:pt x="12320398" y="795084"/>
                </a:lnTo>
                <a:close/>
                <a:moveTo>
                  <a:pt x="14909256" y="812876"/>
                </a:moveTo>
                <a:lnTo>
                  <a:pt x="15532564" y="1567652"/>
                </a:lnTo>
                <a:lnTo>
                  <a:pt x="15228350" y="1936047"/>
                </a:lnTo>
                <a:lnTo>
                  <a:pt x="13979923" y="1938247"/>
                </a:lnTo>
                <a:lnTo>
                  <a:pt x="14909256" y="812876"/>
                </a:lnTo>
                <a:close/>
                <a:moveTo>
                  <a:pt x="12254147" y="812876"/>
                </a:moveTo>
                <a:lnTo>
                  <a:pt x="12851640" y="1536402"/>
                </a:lnTo>
                <a:lnTo>
                  <a:pt x="11656588" y="1536402"/>
                </a:lnTo>
                <a:lnTo>
                  <a:pt x="12254147" y="812876"/>
                </a:lnTo>
                <a:close/>
                <a:moveTo>
                  <a:pt x="12626553" y="1969496"/>
                </a:moveTo>
                <a:lnTo>
                  <a:pt x="12961886" y="1563382"/>
                </a:lnTo>
                <a:lnTo>
                  <a:pt x="13249796" y="1214720"/>
                </a:lnTo>
                <a:lnTo>
                  <a:pt x="14511100" y="2742129"/>
                </a:lnTo>
                <a:lnTo>
                  <a:pt x="13264483" y="2742129"/>
                </a:lnTo>
                <a:lnTo>
                  <a:pt x="12626553" y="1969496"/>
                </a:lnTo>
                <a:close/>
                <a:moveTo>
                  <a:pt x="10967029" y="2371405"/>
                </a:moveTo>
                <a:lnTo>
                  <a:pt x="11302362" y="1965291"/>
                </a:lnTo>
                <a:lnTo>
                  <a:pt x="11605023" y="1598837"/>
                </a:lnTo>
                <a:lnTo>
                  <a:pt x="12851640" y="1598837"/>
                </a:lnTo>
                <a:lnTo>
                  <a:pt x="12232084" y="2349084"/>
                </a:lnTo>
                <a:lnTo>
                  <a:pt x="11878311" y="2777520"/>
                </a:lnTo>
                <a:lnTo>
                  <a:pt x="11590337" y="3126181"/>
                </a:lnTo>
                <a:lnTo>
                  <a:pt x="10967029" y="2371405"/>
                </a:lnTo>
                <a:close/>
                <a:moveTo>
                  <a:pt x="13979793" y="2000681"/>
                </a:moveTo>
                <a:lnTo>
                  <a:pt x="15176656" y="1998611"/>
                </a:lnTo>
                <a:lnTo>
                  <a:pt x="14577351" y="2724272"/>
                </a:lnTo>
                <a:lnTo>
                  <a:pt x="13979793" y="2000681"/>
                </a:lnTo>
                <a:close/>
                <a:moveTo>
                  <a:pt x="9997129" y="2000746"/>
                </a:moveTo>
                <a:lnTo>
                  <a:pt x="11192181" y="2000746"/>
                </a:lnTo>
                <a:lnTo>
                  <a:pt x="10594687" y="2724272"/>
                </a:lnTo>
                <a:lnTo>
                  <a:pt x="9997129" y="2000746"/>
                </a:lnTo>
                <a:close/>
                <a:moveTo>
                  <a:pt x="12186213" y="2502679"/>
                </a:moveTo>
                <a:lnTo>
                  <a:pt x="12280220" y="2388809"/>
                </a:lnTo>
                <a:lnTo>
                  <a:pt x="12298077" y="2367264"/>
                </a:lnTo>
                <a:lnTo>
                  <a:pt x="12585986" y="2018538"/>
                </a:lnTo>
                <a:lnTo>
                  <a:pt x="13183545" y="2742129"/>
                </a:lnTo>
                <a:lnTo>
                  <a:pt x="11988493" y="2742129"/>
                </a:lnTo>
                <a:lnTo>
                  <a:pt x="12186213" y="2502679"/>
                </a:lnTo>
                <a:close/>
                <a:moveTo>
                  <a:pt x="9307569" y="2773314"/>
                </a:moveTo>
                <a:lnTo>
                  <a:pt x="9930877" y="2018538"/>
                </a:lnTo>
                <a:lnTo>
                  <a:pt x="10554186" y="2773314"/>
                </a:lnTo>
                <a:lnTo>
                  <a:pt x="10553215" y="2774543"/>
                </a:lnTo>
                <a:lnTo>
                  <a:pt x="10258512" y="3131228"/>
                </a:lnTo>
                <a:lnTo>
                  <a:pt x="10256248" y="3134139"/>
                </a:lnTo>
                <a:lnTo>
                  <a:pt x="10218787" y="3179428"/>
                </a:lnTo>
                <a:lnTo>
                  <a:pt x="9930877" y="3528090"/>
                </a:lnTo>
                <a:lnTo>
                  <a:pt x="9307569" y="2773314"/>
                </a:lnTo>
                <a:close/>
                <a:moveTo>
                  <a:pt x="11936928" y="2804564"/>
                </a:moveTo>
                <a:lnTo>
                  <a:pt x="14511100" y="2804564"/>
                </a:lnTo>
                <a:lnTo>
                  <a:pt x="14318039" y="3038320"/>
                </a:lnTo>
                <a:lnTo>
                  <a:pt x="13898855" y="3545883"/>
                </a:lnTo>
                <a:lnTo>
                  <a:pt x="11324684" y="3545883"/>
                </a:lnTo>
                <a:lnTo>
                  <a:pt x="11936928" y="2804564"/>
                </a:lnTo>
                <a:close/>
                <a:moveTo>
                  <a:pt x="16893180" y="0"/>
                </a:moveTo>
                <a:lnTo>
                  <a:pt x="17498178" y="732649"/>
                </a:lnTo>
                <a:lnTo>
                  <a:pt x="16251562" y="732649"/>
                </a:lnTo>
                <a:lnTo>
                  <a:pt x="15904970" y="312883"/>
                </a:lnTo>
                <a:lnTo>
                  <a:pt x="15904970" y="410967"/>
                </a:lnTo>
                <a:lnTo>
                  <a:pt x="16196374" y="763834"/>
                </a:lnTo>
                <a:lnTo>
                  <a:pt x="15904970" y="1116701"/>
                </a:lnTo>
                <a:lnTo>
                  <a:pt x="15904970" y="1214720"/>
                </a:lnTo>
                <a:lnTo>
                  <a:pt x="16251562" y="795084"/>
                </a:lnTo>
                <a:lnTo>
                  <a:pt x="17498114" y="795084"/>
                </a:lnTo>
                <a:lnTo>
                  <a:pt x="15904970" y="2724272"/>
                </a:lnTo>
                <a:lnTo>
                  <a:pt x="15904970" y="2822356"/>
                </a:lnTo>
                <a:lnTo>
                  <a:pt x="16528214" y="3577132"/>
                </a:lnTo>
                <a:lnTo>
                  <a:pt x="16609217" y="3577132"/>
                </a:lnTo>
                <a:lnTo>
                  <a:pt x="16942092" y="3173994"/>
                </a:lnTo>
                <a:lnTo>
                  <a:pt x="17236730" y="2817309"/>
                </a:lnTo>
                <a:lnTo>
                  <a:pt x="17239188" y="2814268"/>
                </a:lnTo>
                <a:lnTo>
                  <a:pt x="17276520" y="2769173"/>
                </a:lnTo>
                <a:lnTo>
                  <a:pt x="17564430" y="2420447"/>
                </a:lnTo>
                <a:lnTo>
                  <a:pt x="18187674" y="3175223"/>
                </a:lnTo>
                <a:lnTo>
                  <a:pt x="17855834" y="3577132"/>
                </a:lnTo>
                <a:lnTo>
                  <a:pt x="20591944" y="3577132"/>
                </a:lnTo>
                <a:lnTo>
                  <a:pt x="21239322" y="2793241"/>
                </a:lnTo>
                <a:lnTo>
                  <a:pt x="22196218" y="1634486"/>
                </a:lnTo>
                <a:lnTo>
                  <a:pt x="22196218" y="1500753"/>
                </a:lnTo>
                <a:lnTo>
                  <a:pt x="21587660" y="763834"/>
                </a:lnTo>
                <a:lnTo>
                  <a:pt x="22196218" y="26850"/>
                </a:lnTo>
                <a:lnTo>
                  <a:pt x="22196218" y="0"/>
                </a:lnTo>
                <a:lnTo>
                  <a:pt x="22137406" y="0"/>
                </a:lnTo>
                <a:lnTo>
                  <a:pt x="21547158" y="714792"/>
                </a:lnTo>
                <a:lnTo>
                  <a:pt x="20956846" y="0"/>
                </a:lnTo>
                <a:lnTo>
                  <a:pt x="20809852" y="0"/>
                </a:lnTo>
                <a:lnTo>
                  <a:pt x="20204852" y="732649"/>
                </a:lnTo>
                <a:lnTo>
                  <a:pt x="18958236" y="732649"/>
                </a:lnTo>
                <a:lnTo>
                  <a:pt x="19563234" y="0"/>
                </a:lnTo>
                <a:lnTo>
                  <a:pt x="19482296" y="0"/>
                </a:lnTo>
                <a:lnTo>
                  <a:pt x="18213488" y="1536402"/>
                </a:lnTo>
                <a:lnTo>
                  <a:pt x="18213164" y="1536402"/>
                </a:lnTo>
                <a:lnTo>
                  <a:pt x="18213164" y="1536791"/>
                </a:lnTo>
                <a:lnTo>
                  <a:pt x="18184244" y="1571793"/>
                </a:lnTo>
                <a:lnTo>
                  <a:pt x="17881584" y="1938311"/>
                </a:lnTo>
                <a:lnTo>
                  <a:pt x="16635032" y="1938311"/>
                </a:lnTo>
                <a:lnTo>
                  <a:pt x="17588498" y="783761"/>
                </a:lnTo>
                <a:lnTo>
                  <a:pt x="18235680" y="0"/>
                </a:lnTo>
                <a:lnTo>
                  <a:pt x="18154676" y="0"/>
                </a:lnTo>
                <a:lnTo>
                  <a:pt x="17564430" y="714792"/>
                </a:lnTo>
                <a:lnTo>
                  <a:pt x="16974182" y="0"/>
                </a:lnTo>
                <a:lnTo>
                  <a:pt x="16893180" y="0"/>
                </a:lnTo>
                <a:close/>
                <a:moveTo>
                  <a:pt x="22196218" y="3144038"/>
                </a:moveTo>
                <a:lnTo>
                  <a:pt x="21838562" y="3577132"/>
                </a:lnTo>
                <a:lnTo>
                  <a:pt x="21919566" y="3577132"/>
                </a:lnTo>
                <a:lnTo>
                  <a:pt x="22196218" y="3242057"/>
                </a:lnTo>
                <a:lnTo>
                  <a:pt x="22196218" y="3144038"/>
                </a:lnTo>
                <a:close/>
                <a:moveTo>
                  <a:pt x="19928136" y="1165678"/>
                </a:moveTo>
                <a:lnTo>
                  <a:pt x="20263534" y="759629"/>
                </a:lnTo>
                <a:lnTo>
                  <a:pt x="20883414" y="8993"/>
                </a:lnTo>
                <a:lnTo>
                  <a:pt x="21506658" y="763834"/>
                </a:lnTo>
                <a:lnTo>
                  <a:pt x="20551444" y="1920519"/>
                </a:lnTo>
                <a:lnTo>
                  <a:pt x="19928136" y="1165678"/>
                </a:lnTo>
                <a:close/>
                <a:moveTo>
                  <a:pt x="18958236" y="795084"/>
                </a:moveTo>
                <a:lnTo>
                  <a:pt x="20153352" y="795084"/>
                </a:lnTo>
                <a:lnTo>
                  <a:pt x="19555794" y="1518610"/>
                </a:lnTo>
                <a:lnTo>
                  <a:pt x="18958236" y="795084"/>
                </a:lnTo>
                <a:close/>
                <a:moveTo>
                  <a:pt x="21547158" y="812876"/>
                </a:moveTo>
                <a:lnTo>
                  <a:pt x="22170468" y="1567652"/>
                </a:lnTo>
                <a:lnTo>
                  <a:pt x="21866188" y="1936047"/>
                </a:lnTo>
                <a:lnTo>
                  <a:pt x="20617824" y="1938247"/>
                </a:lnTo>
                <a:lnTo>
                  <a:pt x="21547158" y="812876"/>
                </a:lnTo>
                <a:close/>
                <a:moveTo>
                  <a:pt x="18891984" y="812876"/>
                </a:moveTo>
                <a:lnTo>
                  <a:pt x="19489542" y="1536402"/>
                </a:lnTo>
                <a:lnTo>
                  <a:pt x="18294492" y="1536402"/>
                </a:lnTo>
                <a:lnTo>
                  <a:pt x="18891984" y="812876"/>
                </a:lnTo>
                <a:close/>
                <a:moveTo>
                  <a:pt x="19264390" y="1969496"/>
                </a:moveTo>
                <a:lnTo>
                  <a:pt x="19599724" y="1563382"/>
                </a:lnTo>
                <a:lnTo>
                  <a:pt x="19887700" y="1214720"/>
                </a:lnTo>
                <a:lnTo>
                  <a:pt x="21149002" y="2742129"/>
                </a:lnTo>
                <a:lnTo>
                  <a:pt x="19902386" y="2742129"/>
                </a:lnTo>
                <a:lnTo>
                  <a:pt x="19264390" y="1969496"/>
                </a:lnTo>
                <a:close/>
                <a:moveTo>
                  <a:pt x="17604932" y="2371405"/>
                </a:moveTo>
                <a:lnTo>
                  <a:pt x="17940266" y="1965291"/>
                </a:lnTo>
                <a:lnTo>
                  <a:pt x="18242926" y="1598837"/>
                </a:lnTo>
                <a:lnTo>
                  <a:pt x="19489542" y="1598837"/>
                </a:lnTo>
                <a:lnTo>
                  <a:pt x="18869986" y="2349084"/>
                </a:lnTo>
                <a:lnTo>
                  <a:pt x="18516150" y="2777520"/>
                </a:lnTo>
                <a:lnTo>
                  <a:pt x="18228240" y="3126181"/>
                </a:lnTo>
                <a:lnTo>
                  <a:pt x="17604932" y="2371405"/>
                </a:lnTo>
                <a:close/>
                <a:moveTo>
                  <a:pt x="20617696" y="2000681"/>
                </a:moveTo>
                <a:lnTo>
                  <a:pt x="21814560" y="1998611"/>
                </a:lnTo>
                <a:lnTo>
                  <a:pt x="21215254" y="2724272"/>
                </a:lnTo>
                <a:lnTo>
                  <a:pt x="20617696" y="2000681"/>
                </a:lnTo>
                <a:close/>
                <a:moveTo>
                  <a:pt x="16635032" y="2000746"/>
                </a:moveTo>
                <a:lnTo>
                  <a:pt x="17830084" y="2000746"/>
                </a:lnTo>
                <a:lnTo>
                  <a:pt x="17232524" y="2724272"/>
                </a:lnTo>
                <a:lnTo>
                  <a:pt x="16635032" y="2000746"/>
                </a:lnTo>
                <a:close/>
                <a:moveTo>
                  <a:pt x="18824114" y="2502679"/>
                </a:moveTo>
                <a:lnTo>
                  <a:pt x="18918122" y="2388809"/>
                </a:lnTo>
                <a:lnTo>
                  <a:pt x="18935914" y="2367264"/>
                </a:lnTo>
                <a:lnTo>
                  <a:pt x="19223888" y="2018538"/>
                </a:lnTo>
                <a:lnTo>
                  <a:pt x="19821382" y="2742129"/>
                </a:lnTo>
                <a:lnTo>
                  <a:pt x="18626396" y="2742129"/>
                </a:lnTo>
                <a:lnTo>
                  <a:pt x="18824114" y="2502679"/>
                </a:lnTo>
                <a:close/>
                <a:moveTo>
                  <a:pt x="15945472" y="2773314"/>
                </a:moveTo>
                <a:lnTo>
                  <a:pt x="16568716" y="2018538"/>
                </a:lnTo>
                <a:lnTo>
                  <a:pt x="17192022" y="2773314"/>
                </a:lnTo>
                <a:lnTo>
                  <a:pt x="17191052" y="2774543"/>
                </a:lnTo>
                <a:lnTo>
                  <a:pt x="16896414" y="3131228"/>
                </a:lnTo>
                <a:lnTo>
                  <a:pt x="16894086" y="3134139"/>
                </a:lnTo>
                <a:lnTo>
                  <a:pt x="16856690" y="3179428"/>
                </a:lnTo>
                <a:lnTo>
                  <a:pt x="16568716" y="3528090"/>
                </a:lnTo>
                <a:lnTo>
                  <a:pt x="15945472" y="2773314"/>
                </a:lnTo>
                <a:close/>
                <a:moveTo>
                  <a:pt x="18574832" y="2804564"/>
                </a:moveTo>
                <a:lnTo>
                  <a:pt x="21148938" y="2804564"/>
                </a:lnTo>
                <a:lnTo>
                  <a:pt x="20955940" y="3038320"/>
                </a:lnTo>
                <a:lnTo>
                  <a:pt x="20536758" y="3545883"/>
                </a:lnTo>
                <a:lnTo>
                  <a:pt x="17962586" y="3545883"/>
                </a:lnTo>
                <a:lnTo>
                  <a:pt x="18574832" y="2804564"/>
                </a:lnTo>
                <a:close/>
                <a:moveTo>
                  <a:pt x="15200659" y="3577132"/>
                </a:moveTo>
                <a:lnTo>
                  <a:pt x="14894569" y="3947791"/>
                </a:lnTo>
                <a:lnTo>
                  <a:pt x="13647953" y="3947791"/>
                </a:lnTo>
                <a:lnTo>
                  <a:pt x="13954108" y="3577132"/>
                </a:lnTo>
                <a:lnTo>
                  <a:pt x="11217931" y="3577132"/>
                </a:lnTo>
                <a:lnTo>
                  <a:pt x="9598972" y="5537570"/>
                </a:lnTo>
                <a:lnTo>
                  <a:pt x="9267068" y="5135726"/>
                </a:lnTo>
                <a:lnTo>
                  <a:pt x="9267068" y="5233745"/>
                </a:lnTo>
                <a:lnTo>
                  <a:pt x="9563518" y="5592694"/>
                </a:lnTo>
                <a:lnTo>
                  <a:pt x="10860276" y="7162998"/>
                </a:lnTo>
                <a:lnTo>
                  <a:pt x="9613724" y="7162998"/>
                </a:lnTo>
                <a:lnTo>
                  <a:pt x="9267068" y="6743297"/>
                </a:lnTo>
                <a:lnTo>
                  <a:pt x="9267068" y="6841381"/>
                </a:lnTo>
                <a:lnTo>
                  <a:pt x="9558471" y="7194248"/>
                </a:lnTo>
                <a:lnTo>
                  <a:pt x="9267068" y="7547050"/>
                </a:lnTo>
                <a:lnTo>
                  <a:pt x="9267068" y="7645134"/>
                </a:lnTo>
                <a:lnTo>
                  <a:pt x="9613724" y="7225433"/>
                </a:lnTo>
                <a:lnTo>
                  <a:pt x="10860276" y="7225433"/>
                </a:lnTo>
                <a:lnTo>
                  <a:pt x="9267068" y="9154686"/>
                </a:lnTo>
                <a:lnTo>
                  <a:pt x="9267068" y="9252769"/>
                </a:lnTo>
                <a:lnTo>
                  <a:pt x="9890376" y="10007481"/>
                </a:lnTo>
                <a:lnTo>
                  <a:pt x="9971379" y="10007481"/>
                </a:lnTo>
                <a:lnTo>
                  <a:pt x="10304254" y="9604407"/>
                </a:lnTo>
                <a:lnTo>
                  <a:pt x="10598828" y="9247658"/>
                </a:lnTo>
                <a:lnTo>
                  <a:pt x="10601351" y="9244617"/>
                </a:lnTo>
                <a:lnTo>
                  <a:pt x="10638617" y="9199522"/>
                </a:lnTo>
                <a:lnTo>
                  <a:pt x="10926527" y="8850860"/>
                </a:lnTo>
                <a:lnTo>
                  <a:pt x="11549835" y="9605572"/>
                </a:lnTo>
                <a:lnTo>
                  <a:pt x="11217931" y="10007481"/>
                </a:lnTo>
                <a:lnTo>
                  <a:pt x="13954043" y="10007481"/>
                </a:lnTo>
                <a:lnTo>
                  <a:pt x="14601484" y="9223590"/>
                </a:lnTo>
                <a:lnTo>
                  <a:pt x="15904970" y="7645134"/>
                </a:lnTo>
                <a:lnTo>
                  <a:pt x="15904970" y="7547050"/>
                </a:lnTo>
                <a:lnTo>
                  <a:pt x="15573066" y="7948959"/>
                </a:lnTo>
                <a:lnTo>
                  <a:pt x="14949757" y="7194248"/>
                </a:lnTo>
                <a:lnTo>
                  <a:pt x="15573066" y="6439407"/>
                </a:lnTo>
                <a:lnTo>
                  <a:pt x="15904970" y="6841316"/>
                </a:lnTo>
                <a:lnTo>
                  <a:pt x="15904970" y="6743233"/>
                </a:lnTo>
                <a:lnTo>
                  <a:pt x="14311762" y="4814044"/>
                </a:lnTo>
                <a:lnTo>
                  <a:pt x="15558314" y="4814044"/>
                </a:lnTo>
                <a:lnTo>
                  <a:pt x="15904970" y="5233680"/>
                </a:lnTo>
                <a:lnTo>
                  <a:pt x="15904970" y="5135661"/>
                </a:lnTo>
                <a:lnTo>
                  <a:pt x="15613567" y="4782794"/>
                </a:lnTo>
                <a:lnTo>
                  <a:pt x="15904970" y="4429991"/>
                </a:lnTo>
                <a:lnTo>
                  <a:pt x="15904970" y="4331844"/>
                </a:lnTo>
                <a:lnTo>
                  <a:pt x="15281662" y="3577132"/>
                </a:lnTo>
                <a:lnTo>
                  <a:pt x="15200659" y="3577132"/>
                </a:lnTo>
                <a:close/>
                <a:moveTo>
                  <a:pt x="15904970" y="9252769"/>
                </a:moveTo>
                <a:lnTo>
                  <a:pt x="15904970" y="9154686"/>
                </a:lnTo>
                <a:lnTo>
                  <a:pt x="15200659" y="10007481"/>
                </a:lnTo>
                <a:lnTo>
                  <a:pt x="15281662" y="10007481"/>
                </a:lnTo>
                <a:lnTo>
                  <a:pt x="15904970" y="9252769"/>
                </a:lnTo>
                <a:close/>
                <a:moveTo>
                  <a:pt x="9971379" y="3577132"/>
                </a:moveTo>
                <a:lnTo>
                  <a:pt x="9890376" y="3577132"/>
                </a:lnTo>
                <a:lnTo>
                  <a:pt x="9267068" y="4331908"/>
                </a:lnTo>
                <a:lnTo>
                  <a:pt x="9267068" y="4429927"/>
                </a:lnTo>
                <a:lnTo>
                  <a:pt x="9971379" y="3577132"/>
                </a:lnTo>
                <a:close/>
                <a:moveTo>
                  <a:pt x="12600738" y="3608317"/>
                </a:moveTo>
                <a:lnTo>
                  <a:pt x="13847355" y="3608317"/>
                </a:lnTo>
                <a:lnTo>
                  <a:pt x="13557633" y="3959178"/>
                </a:lnTo>
                <a:lnTo>
                  <a:pt x="12239460" y="5555362"/>
                </a:lnTo>
                <a:lnTo>
                  <a:pt x="12222897" y="5555362"/>
                </a:lnTo>
                <a:lnTo>
                  <a:pt x="10992843" y="5555427"/>
                </a:lnTo>
                <a:lnTo>
                  <a:pt x="12600738" y="3608317"/>
                </a:lnTo>
                <a:close/>
                <a:moveTo>
                  <a:pt x="11273184" y="3608317"/>
                </a:moveTo>
                <a:lnTo>
                  <a:pt x="12519735" y="3608317"/>
                </a:lnTo>
                <a:lnTo>
                  <a:pt x="11575651" y="4751609"/>
                </a:lnTo>
                <a:lnTo>
                  <a:pt x="10329034" y="4751609"/>
                </a:lnTo>
                <a:lnTo>
                  <a:pt x="11273184" y="3608317"/>
                </a:lnTo>
                <a:close/>
                <a:moveTo>
                  <a:pt x="14953251" y="3974835"/>
                </a:moveTo>
                <a:lnTo>
                  <a:pt x="15241161" y="3626174"/>
                </a:lnTo>
                <a:lnTo>
                  <a:pt x="15864469" y="4380950"/>
                </a:lnTo>
                <a:lnTo>
                  <a:pt x="15558379" y="4751609"/>
                </a:lnTo>
                <a:lnTo>
                  <a:pt x="14311762" y="4751609"/>
                </a:lnTo>
                <a:lnTo>
                  <a:pt x="14953251" y="3974835"/>
                </a:lnTo>
                <a:close/>
                <a:moveTo>
                  <a:pt x="13647953" y="4010226"/>
                </a:moveTo>
                <a:lnTo>
                  <a:pt x="14843004" y="4010226"/>
                </a:lnTo>
                <a:lnTo>
                  <a:pt x="14245511" y="4733752"/>
                </a:lnTo>
                <a:lnTo>
                  <a:pt x="13647953" y="4010226"/>
                </a:lnTo>
                <a:close/>
                <a:moveTo>
                  <a:pt x="14289441" y="6394635"/>
                </a:moveTo>
                <a:lnTo>
                  <a:pt x="13982252" y="6022617"/>
                </a:lnTo>
                <a:lnTo>
                  <a:pt x="12958393" y="4782794"/>
                </a:lnTo>
                <a:lnTo>
                  <a:pt x="13581701" y="4028018"/>
                </a:lnTo>
                <a:lnTo>
                  <a:pt x="14221378" y="4802722"/>
                </a:lnTo>
                <a:lnTo>
                  <a:pt x="15532564" y="6390430"/>
                </a:lnTo>
                <a:lnTo>
                  <a:pt x="14909256" y="7145206"/>
                </a:lnTo>
                <a:lnTo>
                  <a:pt x="14289441" y="6394635"/>
                </a:lnTo>
                <a:close/>
                <a:moveTo>
                  <a:pt x="10329034" y="4814044"/>
                </a:moveTo>
                <a:lnTo>
                  <a:pt x="11524085" y="4814044"/>
                </a:lnTo>
                <a:lnTo>
                  <a:pt x="10926527" y="5537570"/>
                </a:lnTo>
                <a:lnTo>
                  <a:pt x="10329034" y="4814044"/>
                </a:lnTo>
                <a:close/>
                <a:moveTo>
                  <a:pt x="12320398" y="5555362"/>
                </a:moveTo>
                <a:lnTo>
                  <a:pt x="12917956" y="4831836"/>
                </a:lnTo>
                <a:lnTo>
                  <a:pt x="13515450" y="5555427"/>
                </a:lnTo>
                <a:lnTo>
                  <a:pt x="12320398" y="5555362"/>
                </a:lnTo>
                <a:close/>
                <a:moveTo>
                  <a:pt x="9639409" y="5586612"/>
                </a:moveTo>
                <a:lnTo>
                  <a:pt x="10262782" y="4831836"/>
                </a:lnTo>
                <a:lnTo>
                  <a:pt x="10886090" y="5586612"/>
                </a:lnTo>
                <a:lnTo>
                  <a:pt x="10262782" y="6341388"/>
                </a:lnTo>
                <a:lnTo>
                  <a:pt x="9639409" y="5586612"/>
                </a:lnTo>
                <a:close/>
                <a:moveTo>
                  <a:pt x="10941214" y="5617862"/>
                </a:moveTo>
                <a:lnTo>
                  <a:pt x="12253953" y="5617797"/>
                </a:lnTo>
                <a:lnTo>
                  <a:pt x="13566950" y="5617862"/>
                </a:lnTo>
                <a:lnTo>
                  <a:pt x="14030258" y="6178800"/>
                </a:lnTo>
                <a:lnTo>
                  <a:pt x="14179194" y="6359181"/>
                </a:lnTo>
                <a:lnTo>
                  <a:pt x="10329034" y="6359181"/>
                </a:lnTo>
                <a:lnTo>
                  <a:pt x="10941214" y="5617862"/>
                </a:lnTo>
                <a:close/>
                <a:moveTo>
                  <a:pt x="12932643" y="6421679"/>
                </a:moveTo>
                <a:lnTo>
                  <a:pt x="14179194" y="6421679"/>
                </a:lnTo>
                <a:lnTo>
                  <a:pt x="13566950" y="7162998"/>
                </a:lnTo>
                <a:lnTo>
                  <a:pt x="12320398" y="7162998"/>
                </a:lnTo>
                <a:lnTo>
                  <a:pt x="12932643" y="6421679"/>
                </a:lnTo>
                <a:close/>
                <a:moveTo>
                  <a:pt x="10950595" y="7214110"/>
                </a:moveTo>
                <a:lnTo>
                  <a:pt x="11605023" y="6421679"/>
                </a:lnTo>
                <a:lnTo>
                  <a:pt x="12851640" y="6421679"/>
                </a:lnTo>
                <a:lnTo>
                  <a:pt x="11575651" y="7966816"/>
                </a:lnTo>
                <a:lnTo>
                  <a:pt x="11575327" y="7966816"/>
                </a:lnTo>
                <a:lnTo>
                  <a:pt x="11575327" y="7967204"/>
                </a:lnTo>
                <a:lnTo>
                  <a:pt x="11546407" y="8002206"/>
                </a:lnTo>
                <a:lnTo>
                  <a:pt x="11243745" y="8368660"/>
                </a:lnTo>
                <a:lnTo>
                  <a:pt x="9997129" y="8368660"/>
                </a:lnTo>
                <a:lnTo>
                  <a:pt x="10950595" y="7214110"/>
                </a:lnTo>
                <a:close/>
                <a:moveTo>
                  <a:pt x="10329034" y="6421679"/>
                </a:moveTo>
                <a:lnTo>
                  <a:pt x="11524085" y="6421679"/>
                </a:lnTo>
                <a:lnTo>
                  <a:pt x="10926527" y="7145206"/>
                </a:lnTo>
                <a:lnTo>
                  <a:pt x="10329034" y="6421679"/>
                </a:lnTo>
                <a:close/>
                <a:moveTo>
                  <a:pt x="13290298" y="7596092"/>
                </a:moveTo>
                <a:lnTo>
                  <a:pt x="13625632" y="7190042"/>
                </a:lnTo>
                <a:lnTo>
                  <a:pt x="14245511" y="6439407"/>
                </a:lnTo>
                <a:lnTo>
                  <a:pt x="14868819" y="7194248"/>
                </a:lnTo>
                <a:lnTo>
                  <a:pt x="13913606" y="8350868"/>
                </a:lnTo>
                <a:lnTo>
                  <a:pt x="13290298" y="7596092"/>
                </a:lnTo>
                <a:close/>
                <a:moveTo>
                  <a:pt x="12320398" y="7225433"/>
                </a:moveTo>
                <a:lnTo>
                  <a:pt x="13515450" y="7225433"/>
                </a:lnTo>
                <a:lnTo>
                  <a:pt x="12917956" y="7948959"/>
                </a:lnTo>
                <a:lnTo>
                  <a:pt x="12320398" y="7225433"/>
                </a:lnTo>
                <a:close/>
                <a:moveTo>
                  <a:pt x="14909256" y="7243225"/>
                </a:moveTo>
                <a:lnTo>
                  <a:pt x="15532564" y="7998001"/>
                </a:lnTo>
                <a:lnTo>
                  <a:pt x="15228350" y="8366396"/>
                </a:lnTo>
                <a:lnTo>
                  <a:pt x="13979923" y="8368596"/>
                </a:lnTo>
                <a:lnTo>
                  <a:pt x="14909256" y="7243225"/>
                </a:lnTo>
                <a:close/>
                <a:moveTo>
                  <a:pt x="12254147" y="7243225"/>
                </a:moveTo>
                <a:lnTo>
                  <a:pt x="12851640" y="7966816"/>
                </a:lnTo>
                <a:lnTo>
                  <a:pt x="11656588" y="7966816"/>
                </a:lnTo>
                <a:lnTo>
                  <a:pt x="12254147" y="7243225"/>
                </a:lnTo>
                <a:close/>
                <a:moveTo>
                  <a:pt x="12626553" y="8399909"/>
                </a:moveTo>
                <a:lnTo>
                  <a:pt x="12961886" y="7993796"/>
                </a:lnTo>
                <a:lnTo>
                  <a:pt x="13249796" y="7645134"/>
                </a:lnTo>
                <a:lnTo>
                  <a:pt x="14511100" y="9172478"/>
                </a:lnTo>
                <a:lnTo>
                  <a:pt x="13264483" y="9172478"/>
                </a:lnTo>
                <a:lnTo>
                  <a:pt x="12626553" y="8399909"/>
                </a:lnTo>
                <a:close/>
                <a:moveTo>
                  <a:pt x="10967029" y="8801818"/>
                </a:moveTo>
                <a:lnTo>
                  <a:pt x="11302362" y="8395705"/>
                </a:lnTo>
                <a:lnTo>
                  <a:pt x="11605023" y="8029251"/>
                </a:lnTo>
                <a:lnTo>
                  <a:pt x="12851640" y="8029251"/>
                </a:lnTo>
                <a:lnTo>
                  <a:pt x="12232084" y="8779433"/>
                </a:lnTo>
                <a:lnTo>
                  <a:pt x="11878311" y="9207933"/>
                </a:lnTo>
                <a:lnTo>
                  <a:pt x="11590337" y="9556595"/>
                </a:lnTo>
                <a:lnTo>
                  <a:pt x="10967029" y="8801818"/>
                </a:lnTo>
                <a:close/>
                <a:moveTo>
                  <a:pt x="13979793" y="8431030"/>
                </a:moveTo>
                <a:lnTo>
                  <a:pt x="15176656" y="8428960"/>
                </a:lnTo>
                <a:lnTo>
                  <a:pt x="14577351" y="9154686"/>
                </a:lnTo>
                <a:lnTo>
                  <a:pt x="13979793" y="8431030"/>
                </a:lnTo>
                <a:close/>
                <a:moveTo>
                  <a:pt x="9997129" y="8431095"/>
                </a:moveTo>
                <a:lnTo>
                  <a:pt x="11192181" y="8431095"/>
                </a:lnTo>
                <a:lnTo>
                  <a:pt x="10594687" y="9154686"/>
                </a:lnTo>
                <a:lnTo>
                  <a:pt x="9997129" y="8431095"/>
                </a:lnTo>
                <a:close/>
                <a:moveTo>
                  <a:pt x="12186213" y="8933028"/>
                </a:moveTo>
                <a:lnTo>
                  <a:pt x="12280220" y="8819223"/>
                </a:lnTo>
                <a:lnTo>
                  <a:pt x="12298077" y="8797613"/>
                </a:lnTo>
                <a:lnTo>
                  <a:pt x="12585986" y="8448952"/>
                </a:lnTo>
                <a:lnTo>
                  <a:pt x="13183545" y="9172478"/>
                </a:lnTo>
                <a:lnTo>
                  <a:pt x="11988493" y="9172478"/>
                </a:lnTo>
                <a:lnTo>
                  <a:pt x="12186213" y="8933028"/>
                </a:lnTo>
                <a:close/>
                <a:moveTo>
                  <a:pt x="9307569" y="9203728"/>
                </a:moveTo>
                <a:lnTo>
                  <a:pt x="9930877" y="8448952"/>
                </a:lnTo>
                <a:lnTo>
                  <a:pt x="10554186" y="9203728"/>
                </a:lnTo>
                <a:lnTo>
                  <a:pt x="10553215" y="9204892"/>
                </a:lnTo>
                <a:lnTo>
                  <a:pt x="10258512" y="9561641"/>
                </a:lnTo>
                <a:lnTo>
                  <a:pt x="10256248" y="9564488"/>
                </a:lnTo>
                <a:lnTo>
                  <a:pt x="10218787" y="9609777"/>
                </a:lnTo>
                <a:lnTo>
                  <a:pt x="9930877" y="9958439"/>
                </a:lnTo>
                <a:lnTo>
                  <a:pt x="9307569" y="9203728"/>
                </a:lnTo>
                <a:close/>
                <a:moveTo>
                  <a:pt x="11936928" y="9234912"/>
                </a:moveTo>
                <a:lnTo>
                  <a:pt x="14511100" y="9234912"/>
                </a:lnTo>
                <a:lnTo>
                  <a:pt x="14318039" y="9468669"/>
                </a:lnTo>
                <a:lnTo>
                  <a:pt x="13898855" y="9976296"/>
                </a:lnTo>
                <a:lnTo>
                  <a:pt x="11324684" y="9976296"/>
                </a:lnTo>
                <a:lnTo>
                  <a:pt x="11936928" y="9234912"/>
                </a:lnTo>
                <a:close/>
                <a:moveTo>
                  <a:pt x="21838562" y="3577132"/>
                </a:moveTo>
                <a:lnTo>
                  <a:pt x="21532408" y="3947791"/>
                </a:lnTo>
                <a:lnTo>
                  <a:pt x="20285856" y="3947791"/>
                </a:lnTo>
                <a:lnTo>
                  <a:pt x="20591944" y="3577132"/>
                </a:lnTo>
                <a:lnTo>
                  <a:pt x="17855834" y="3577132"/>
                </a:lnTo>
                <a:lnTo>
                  <a:pt x="16236810" y="5537570"/>
                </a:lnTo>
                <a:lnTo>
                  <a:pt x="15904970" y="5135726"/>
                </a:lnTo>
                <a:lnTo>
                  <a:pt x="15904970" y="5233745"/>
                </a:lnTo>
                <a:lnTo>
                  <a:pt x="16201356" y="5592694"/>
                </a:lnTo>
                <a:lnTo>
                  <a:pt x="17498178" y="7162998"/>
                </a:lnTo>
                <a:lnTo>
                  <a:pt x="16251562" y="7162998"/>
                </a:lnTo>
                <a:lnTo>
                  <a:pt x="15904970" y="6743297"/>
                </a:lnTo>
                <a:lnTo>
                  <a:pt x="15904970" y="6841381"/>
                </a:lnTo>
                <a:lnTo>
                  <a:pt x="16196374" y="7194248"/>
                </a:lnTo>
                <a:lnTo>
                  <a:pt x="15904970" y="7547050"/>
                </a:lnTo>
                <a:lnTo>
                  <a:pt x="15904970" y="7645134"/>
                </a:lnTo>
                <a:lnTo>
                  <a:pt x="16251562" y="7225433"/>
                </a:lnTo>
                <a:lnTo>
                  <a:pt x="17498114" y="7225433"/>
                </a:lnTo>
                <a:lnTo>
                  <a:pt x="15904970" y="9154686"/>
                </a:lnTo>
                <a:lnTo>
                  <a:pt x="15904970" y="9252769"/>
                </a:lnTo>
                <a:lnTo>
                  <a:pt x="16528214" y="10007481"/>
                </a:lnTo>
                <a:lnTo>
                  <a:pt x="16609217" y="10007481"/>
                </a:lnTo>
                <a:lnTo>
                  <a:pt x="16942092" y="9604407"/>
                </a:lnTo>
                <a:lnTo>
                  <a:pt x="17236730" y="9247658"/>
                </a:lnTo>
                <a:lnTo>
                  <a:pt x="17239188" y="9244617"/>
                </a:lnTo>
                <a:lnTo>
                  <a:pt x="17276520" y="9199522"/>
                </a:lnTo>
                <a:lnTo>
                  <a:pt x="17564430" y="8850860"/>
                </a:lnTo>
                <a:lnTo>
                  <a:pt x="18187674" y="9605572"/>
                </a:lnTo>
                <a:lnTo>
                  <a:pt x="17855834" y="10007481"/>
                </a:lnTo>
                <a:lnTo>
                  <a:pt x="20591944" y="10007481"/>
                </a:lnTo>
                <a:lnTo>
                  <a:pt x="21239322" y="9223590"/>
                </a:lnTo>
                <a:lnTo>
                  <a:pt x="22196218" y="8064835"/>
                </a:lnTo>
                <a:lnTo>
                  <a:pt x="22196218" y="7931102"/>
                </a:lnTo>
                <a:lnTo>
                  <a:pt x="21587660" y="7194248"/>
                </a:lnTo>
                <a:lnTo>
                  <a:pt x="22196218" y="6457264"/>
                </a:lnTo>
                <a:lnTo>
                  <a:pt x="22196218" y="6323532"/>
                </a:lnTo>
                <a:lnTo>
                  <a:pt x="20949664" y="4814044"/>
                </a:lnTo>
                <a:lnTo>
                  <a:pt x="22196218" y="4814044"/>
                </a:lnTo>
                <a:lnTo>
                  <a:pt x="22196218" y="4814109"/>
                </a:lnTo>
                <a:lnTo>
                  <a:pt x="22196218" y="4751609"/>
                </a:lnTo>
                <a:lnTo>
                  <a:pt x="20949664" y="4751609"/>
                </a:lnTo>
                <a:lnTo>
                  <a:pt x="21591090" y="3974835"/>
                </a:lnTo>
                <a:lnTo>
                  <a:pt x="21879064" y="3626174"/>
                </a:lnTo>
                <a:lnTo>
                  <a:pt x="22196218" y="4010226"/>
                </a:lnTo>
                <a:lnTo>
                  <a:pt x="22196218" y="3912142"/>
                </a:lnTo>
                <a:lnTo>
                  <a:pt x="21919566" y="3577132"/>
                </a:lnTo>
                <a:lnTo>
                  <a:pt x="21838562" y="3577132"/>
                </a:lnTo>
                <a:close/>
                <a:moveTo>
                  <a:pt x="22196218" y="9574387"/>
                </a:moveTo>
                <a:lnTo>
                  <a:pt x="21838562" y="10007481"/>
                </a:lnTo>
                <a:lnTo>
                  <a:pt x="21919566" y="10007481"/>
                </a:lnTo>
                <a:lnTo>
                  <a:pt x="22196218" y="9672470"/>
                </a:lnTo>
                <a:lnTo>
                  <a:pt x="22196218" y="9574387"/>
                </a:lnTo>
                <a:close/>
                <a:moveTo>
                  <a:pt x="16609217" y="3577132"/>
                </a:moveTo>
                <a:lnTo>
                  <a:pt x="16528214" y="3577132"/>
                </a:lnTo>
                <a:lnTo>
                  <a:pt x="15904970" y="4331908"/>
                </a:lnTo>
                <a:lnTo>
                  <a:pt x="15904970" y="4429927"/>
                </a:lnTo>
                <a:lnTo>
                  <a:pt x="16609217" y="3577132"/>
                </a:lnTo>
                <a:close/>
                <a:moveTo>
                  <a:pt x="19238640" y="3608317"/>
                </a:moveTo>
                <a:lnTo>
                  <a:pt x="20485192" y="3608317"/>
                </a:lnTo>
                <a:lnTo>
                  <a:pt x="20195472" y="3959178"/>
                </a:lnTo>
                <a:lnTo>
                  <a:pt x="18877298" y="5555362"/>
                </a:lnTo>
                <a:lnTo>
                  <a:pt x="18860800" y="5555362"/>
                </a:lnTo>
                <a:lnTo>
                  <a:pt x="17630746" y="5555427"/>
                </a:lnTo>
                <a:lnTo>
                  <a:pt x="19238640" y="3608317"/>
                </a:lnTo>
                <a:close/>
                <a:moveTo>
                  <a:pt x="17911022" y="3608317"/>
                </a:moveTo>
                <a:lnTo>
                  <a:pt x="19157638" y="3608317"/>
                </a:lnTo>
                <a:lnTo>
                  <a:pt x="18213488" y="4751609"/>
                </a:lnTo>
                <a:lnTo>
                  <a:pt x="16966938" y="4751609"/>
                </a:lnTo>
                <a:lnTo>
                  <a:pt x="17911022" y="3608317"/>
                </a:lnTo>
                <a:close/>
                <a:moveTo>
                  <a:pt x="20285856" y="4010226"/>
                </a:moveTo>
                <a:lnTo>
                  <a:pt x="21480908" y="4010226"/>
                </a:lnTo>
                <a:lnTo>
                  <a:pt x="20883414" y="4733752"/>
                </a:lnTo>
                <a:lnTo>
                  <a:pt x="20285856" y="4010226"/>
                </a:lnTo>
                <a:close/>
                <a:moveTo>
                  <a:pt x="20927280" y="6394635"/>
                </a:moveTo>
                <a:lnTo>
                  <a:pt x="20620154" y="6022617"/>
                </a:lnTo>
                <a:lnTo>
                  <a:pt x="19596296" y="4782794"/>
                </a:lnTo>
                <a:lnTo>
                  <a:pt x="20219604" y="4028018"/>
                </a:lnTo>
                <a:lnTo>
                  <a:pt x="20859280" y="4802722"/>
                </a:lnTo>
                <a:lnTo>
                  <a:pt x="22170468" y="6390430"/>
                </a:lnTo>
                <a:lnTo>
                  <a:pt x="21547158" y="7145206"/>
                </a:lnTo>
                <a:lnTo>
                  <a:pt x="20927280" y="6394635"/>
                </a:lnTo>
                <a:close/>
                <a:moveTo>
                  <a:pt x="16966938" y="4814044"/>
                </a:moveTo>
                <a:lnTo>
                  <a:pt x="18161924" y="4814044"/>
                </a:lnTo>
                <a:lnTo>
                  <a:pt x="17564430" y="5537570"/>
                </a:lnTo>
                <a:lnTo>
                  <a:pt x="16966938" y="4814044"/>
                </a:lnTo>
                <a:close/>
                <a:moveTo>
                  <a:pt x="18958236" y="5555362"/>
                </a:moveTo>
                <a:lnTo>
                  <a:pt x="19555794" y="4831836"/>
                </a:lnTo>
                <a:lnTo>
                  <a:pt x="20153352" y="5555427"/>
                </a:lnTo>
                <a:lnTo>
                  <a:pt x="18958236" y="5555362"/>
                </a:lnTo>
                <a:close/>
                <a:moveTo>
                  <a:pt x="16277312" y="5586612"/>
                </a:moveTo>
                <a:lnTo>
                  <a:pt x="16900620" y="4831836"/>
                </a:lnTo>
                <a:lnTo>
                  <a:pt x="17523928" y="5586612"/>
                </a:lnTo>
                <a:lnTo>
                  <a:pt x="16900620" y="6341388"/>
                </a:lnTo>
                <a:lnTo>
                  <a:pt x="16277312" y="5586612"/>
                </a:lnTo>
                <a:close/>
                <a:moveTo>
                  <a:pt x="17579116" y="5617862"/>
                </a:moveTo>
                <a:lnTo>
                  <a:pt x="18891856" y="5617797"/>
                </a:lnTo>
                <a:lnTo>
                  <a:pt x="20204852" y="5617862"/>
                </a:lnTo>
                <a:lnTo>
                  <a:pt x="20668096" y="6178800"/>
                </a:lnTo>
                <a:lnTo>
                  <a:pt x="20817096" y="6359181"/>
                </a:lnTo>
                <a:lnTo>
                  <a:pt x="16966938" y="6359181"/>
                </a:lnTo>
                <a:lnTo>
                  <a:pt x="17579116" y="5617862"/>
                </a:lnTo>
                <a:close/>
                <a:moveTo>
                  <a:pt x="19570480" y="6421679"/>
                </a:moveTo>
                <a:lnTo>
                  <a:pt x="20817096" y="6421679"/>
                </a:lnTo>
                <a:lnTo>
                  <a:pt x="20204852" y="7162998"/>
                </a:lnTo>
                <a:lnTo>
                  <a:pt x="18958236" y="7162998"/>
                </a:lnTo>
                <a:lnTo>
                  <a:pt x="19570480" y="6421679"/>
                </a:lnTo>
                <a:close/>
                <a:moveTo>
                  <a:pt x="17588498" y="7214110"/>
                </a:moveTo>
                <a:lnTo>
                  <a:pt x="18242926" y="6421679"/>
                </a:lnTo>
                <a:lnTo>
                  <a:pt x="19489542" y="6421679"/>
                </a:lnTo>
                <a:lnTo>
                  <a:pt x="18213488" y="7966816"/>
                </a:lnTo>
                <a:lnTo>
                  <a:pt x="18213164" y="7966816"/>
                </a:lnTo>
                <a:lnTo>
                  <a:pt x="18213164" y="7967204"/>
                </a:lnTo>
                <a:lnTo>
                  <a:pt x="18184244" y="8002206"/>
                </a:lnTo>
                <a:lnTo>
                  <a:pt x="17881584" y="8368660"/>
                </a:lnTo>
                <a:lnTo>
                  <a:pt x="16635032" y="8368660"/>
                </a:lnTo>
                <a:lnTo>
                  <a:pt x="17588498" y="7214110"/>
                </a:lnTo>
                <a:close/>
                <a:moveTo>
                  <a:pt x="16966938" y="6421679"/>
                </a:moveTo>
                <a:lnTo>
                  <a:pt x="18161924" y="6421679"/>
                </a:lnTo>
                <a:lnTo>
                  <a:pt x="17564430" y="7145206"/>
                </a:lnTo>
                <a:lnTo>
                  <a:pt x="16966938" y="6421679"/>
                </a:lnTo>
                <a:close/>
                <a:moveTo>
                  <a:pt x="19928136" y="7596092"/>
                </a:moveTo>
                <a:lnTo>
                  <a:pt x="20263534" y="7190042"/>
                </a:lnTo>
                <a:lnTo>
                  <a:pt x="20883414" y="6439407"/>
                </a:lnTo>
                <a:lnTo>
                  <a:pt x="21506658" y="7194248"/>
                </a:lnTo>
                <a:lnTo>
                  <a:pt x="20551444" y="8350868"/>
                </a:lnTo>
                <a:lnTo>
                  <a:pt x="19928136" y="7596092"/>
                </a:lnTo>
                <a:close/>
                <a:moveTo>
                  <a:pt x="18958236" y="7225433"/>
                </a:moveTo>
                <a:lnTo>
                  <a:pt x="20153352" y="7225433"/>
                </a:lnTo>
                <a:lnTo>
                  <a:pt x="19555794" y="7948959"/>
                </a:lnTo>
                <a:lnTo>
                  <a:pt x="18958236" y="7225433"/>
                </a:lnTo>
                <a:close/>
                <a:moveTo>
                  <a:pt x="21547158" y="7243225"/>
                </a:moveTo>
                <a:lnTo>
                  <a:pt x="22170468" y="7998001"/>
                </a:lnTo>
                <a:lnTo>
                  <a:pt x="21866188" y="8366396"/>
                </a:lnTo>
                <a:lnTo>
                  <a:pt x="20617824" y="8368596"/>
                </a:lnTo>
                <a:lnTo>
                  <a:pt x="21547158" y="7243225"/>
                </a:lnTo>
                <a:close/>
                <a:moveTo>
                  <a:pt x="18891984" y="7243225"/>
                </a:moveTo>
                <a:lnTo>
                  <a:pt x="19489542" y="7966816"/>
                </a:lnTo>
                <a:lnTo>
                  <a:pt x="18294492" y="7966816"/>
                </a:lnTo>
                <a:lnTo>
                  <a:pt x="18891984" y="7243225"/>
                </a:lnTo>
                <a:close/>
                <a:moveTo>
                  <a:pt x="19264390" y="8399909"/>
                </a:moveTo>
                <a:lnTo>
                  <a:pt x="19599724" y="7993796"/>
                </a:lnTo>
                <a:lnTo>
                  <a:pt x="19887700" y="7645134"/>
                </a:lnTo>
                <a:lnTo>
                  <a:pt x="21149002" y="9172478"/>
                </a:lnTo>
                <a:lnTo>
                  <a:pt x="19902386" y="9172478"/>
                </a:lnTo>
                <a:lnTo>
                  <a:pt x="19264390" y="8399909"/>
                </a:lnTo>
                <a:close/>
                <a:moveTo>
                  <a:pt x="17604932" y="8801818"/>
                </a:moveTo>
                <a:lnTo>
                  <a:pt x="17940266" y="8395705"/>
                </a:lnTo>
                <a:lnTo>
                  <a:pt x="18242926" y="8029251"/>
                </a:lnTo>
                <a:lnTo>
                  <a:pt x="19489542" y="8029251"/>
                </a:lnTo>
                <a:lnTo>
                  <a:pt x="18869986" y="8779433"/>
                </a:lnTo>
                <a:lnTo>
                  <a:pt x="18516150" y="9207933"/>
                </a:lnTo>
                <a:lnTo>
                  <a:pt x="18228240" y="9556595"/>
                </a:lnTo>
                <a:lnTo>
                  <a:pt x="17604932" y="8801818"/>
                </a:lnTo>
                <a:close/>
                <a:moveTo>
                  <a:pt x="20617696" y="8431030"/>
                </a:moveTo>
                <a:lnTo>
                  <a:pt x="21814560" y="8428960"/>
                </a:lnTo>
                <a:lnTo>
                  <a:pt x="21215254" y="9154686"/>
                </a:lnTo>
                <a:lnTo>
                  <a:pt x="20617696" y="8431030"/>
                </a:lnTo>
                <a:close/>
                <a:moveTo>
                  <a:pt x="16635032" y="8431095"/>
                </a:moveTo>
                <a:lnTo>
                  <a:pt x="17830084" y="8431095"/>
                </a:lnTo>
                <a:lnTo>
                  <a:pt x="17232524" y="9154686"/>
                </a:lnTo>
                <a:lnTo>
                  <a:pt x="16635032" y="8431095"/>
                </a:lnTo>
                <a:close/>
                <a:moveTo>
                  <a:pt x="18824114" y="8933028"/>
                </a:moveTo>
                <a:lnTo>
                  <a:pt x="18918122" y="8819223"/>
                </a:lnTo>
                <a:lnTo>
                  <a:pt x="18935914" y="8797613"/>
                </a:lnTo>
                <a:lnTo>
                  <a:pt x="19223888" y="8448952"/>
                </a:lnTo>
                <a:lnTo>
                  <a:pt x="19821382" y="9172478"/>
                </a:lnTo>
                <a:lnTo>
                  <a:pt x="18626396" y="9172478"/>
                </a:lnTo>
                <a:lnTo>
                  <a:pt x="18824114" y="8933028"/>
                </a:lnTo>
                <a:close/>
                <a:moveTo>
                  <a:pt x="15945472" y="9203728"/>
                </a:moveTo>
                <a:lnTo>
                  <a:pt x="16568716" y="8448952"/>
                </a:lnTo>
                <a:lnTo>
                  <a:pt x="17192022" y="9203728"/>
                </a:lnTo>
                <a:lnTo>
                  <a:pt x="17191052" y="9204892"/>
                </a:lnTo>
                <a:lnTo>
                  <a:pt x="16896414" y="9561641"/>
                </a:lnTo>
                <a:lnTo>
                  <a:pt x="16894086" y="9564488"/>
                </a:lnTo>
                <a:lnTo>
                  <a:pt x="16856690" y="9609777"/>
                </a:lnTo>
                <a:lnTo>
                  <a:pt x="16568716" y="9958439"/>
                </a:lnTo>
                <a:lnTo>
                  <a:pt x="15945472" y="9203728"/>
                </a:lnTo>
                <a:close/>
                <a:moveTo>
                  <a:pt x="18574832" y="9234912"/>
                </a:moveTo>
                <a:lnTo>
                  <a:pt x="21148938" y="9234912"/>
                </a:lnTo>
                <a:lnTo>
                  <a:pt x="20955940" y="9468669"/>
                </a:lnTo>
                <a:lnTo>
                  <a:pt x="20536758" y="9976296"/>
                </a:lnTo>
                <a:lnTo>
                  <a:pt x="17962586" y="9976296"/>
                </a:lnTo>
                <a:lnTo>
                  <a:pt x="18574832" y="9234912"/>
                </a:lnTo>
                <a:close/>
                <a:moveTo>
                  <a:pt x="15200659" y="10007481"/>
                </a:moveTo>
                <a:lnTo>
                  <a:pt x="14894569" y="10378140"/>
                </a:lnTo>
                <a:lnTo>
                  <a:pt x="13647953" y="10378140"/>
                </a:lnTo>
                <a:lnTo>
                  <a:pt x="13954108" y="10007481"/>
                </a:lnTo>
                <a:lnTo>
                  <a:pt x="11217931" y="10007481"/>
                </a:lnTo>
                <a:lnTo>
                  <a:pt x="9598972" y="11967919"/>
                </a:lnTo>
                <a:lnTo>
                  <a:pt x="9267068" y="11566074"/>
                </a:lnTo>
                <a:lnTo>
                  <a:pt x="9267068" y="11664158"/>
                </a:lnTo>
                <a:lnTo>
                  <a:pt x="9563518" y="12023107"/>
                </a:lnTo>
                <a:lnTo>
                  <a:pt x="10196466" y="12789529"/>
                </a:lnTo>
                <a:lnTo>
                  <a:pt x="10329034" y="12789529"/>
                </a:lnTo>
                <a:lnTo>
                  <a:pt x="10941214" y="12048210"/>
                </a:lnTo>
                <a:lnTo>
                  <a:pt x="12253953" y="12048210"/>
                </a:lnTo>
                <a:lnTo>
                  <a:pt x="13566950" y="12048210"/>
                </a:lnTo>
                <a:lnTo>
                  <a:pt x="14030258" y="12609149"/>
                </a:lnTo>
                <a:lnTo>
                  <a:pt x="14179194" y="12789529"/>
                </a:lnTo>
                <a:lnTo>
                  <a:pt x="14260197" y="12789529"/>
                </a:lnTo>
                <a:lnTo>
                  <a:pt x="13982252" y="12453031"/>
                </a:lnTo>
                <a:lnTo>
                  <a:pt x="12958393" y="11213208"/>
                </a:lnTo>
                <a:lnTo>
                  <a:pt x="13581701" y="10458431"/>
                </a:lnTo>
                <a:lnTo>
                  <a:pt x="14221378" y="11233070"/>
                </a:lnTo>
                <a:lnTo>
                  <a:pt x="15506814" y="12789529"/>
                </a:lnTo>
                <a:lnTo>
                  <a:pt x="15587752" y="12789529"/>
                </a:lnTo>
                <a:lnTo>
                  <a:pt x="14311762" y="11244457"/>
                </a:lnTo>
                <a:lnTo>
                  <a:pt x="15558314" y="11244457"/>
                </a:lnTo>
                <a:lnTo>
                  <a:pt x="15904970" y="11664093"/>
                </a:lnTo>
                <a:lnTo>
                  <a:pt x="15904970" y="11566010"/>
                </a:lnTo>
                <a:lnTo>
                  <a:pt x="15613567" y="11213208"/>
                </a:lnTo>
                <a:lnTo>
                  <a:pt x="15904970" y="10860340"/>
                </a:lnTo>
                <a:lnTo>
                  <a:pt x="15904970" y="10762257"/>
                </a:lnTo>
                <a:lnTo>
                  <a:pt x="15281662" y="10007481"/>
                </a:lnTo>
                <a:lnTo>
                  <a:pt x="15200659" y="10007481"/>
                </a:lnTo>
                <a:close/>
                <a:moveTo>
                  <a:pt x="9971379" y="10007481"/>
                </a:moveTo>
                <a:lnTo>
                  <a:pt x="9890376" y="10007481"/>
                </a:lnTo>
                <a:lnTo>
                  <a:pt x="9267068" y="10762257"/>
                </a:lnTo>
                <a:lnTo>
                  <a:pt x="9267068" y="10860340"/>
                </a:lnTo>
                <a:lnTo>
                  <a:pt x="9971379" y="10007481"/>
                </a:lnTo>
                <a:close/>
                <a:moveTo>
                  <a:pt x="12600738" y="10038730"/>
                </a:moveTo>
                <a:lnTo>
                  <a:pt x="13847355" y="10038730"/>
                </a:lnTo>
                <a:lnTo>
                  <a:pt x="13557633" y="10389527"/>
                </a:lnTo>
                <a:lnTo>
                  <a:pt x="12239460" y="11985712"/>
                </a:lnTo>
                <a:lnTo>
                  <a:pt x="12222897" y="11985712"/>
                </a:lnTo>
                <a:lnTo>
                  <a:pt x="10992843" y="11985776"/>
                </a:lnTo>
                <a:lnTo>
                  <a:pt x="12600738" y="10038730"/>
                </a:lnTo>
                <a:close/>
                <a:moveTo>
                  <a:pt x="11273184" y="10038730"/>
                </a:moveTo>
                <a:lnTo>
                  <a:pt x="12519735" y="10038730"/>
                </a:lnTo>
                <a:lnTo>
                  <a:pt x="11575651" y="11181958"/>
                </a:lnTo>
                <a:lnTo>
                  <a:pt x="10329034" y="11181958"/>
                </a:lnTo>
                <a:lnTo>
                  <a:pt x="11273184" y="10038730"/>
                </a:lnTo>
                <a:close/>
                <a:moveTo>
                  <a:pt x="14953251" y="10405184"/>
                </a:moveTo>
                <a:lnTo>
                  <a:pt x="15241161" y="10056522"/>
                </a:lnTo>
                <a:lnTo>
                  <a:pt x="15864469" y="10811299"/>
                </a:lnTo>
                <a:lnTo>
                  <a:pt x="15558379" y="11181958"/>
                </a:lnTo>
                <a:lnTo>
                  <a:pt x="14311762" y="11181958"/>
                </a:lnTo>
                <a:lnTo>
                  <a:pt x="14953251" y="10405184"/>
                </a:lnTo>
                <a:close/>
                <a:moveTo>
                  <a:pt x="13647953" y="10440639"/>
                </a:moveTo>
                <a:lnTo>
                  <a:pt x="14843004" y="10440639"/>
                </a:lnTo>
                <a:lnTo>
                  <a:pt x="14245511" y="11164166"/>
                </a:lnTo>
                <a:lnTo>
                  <a:pt x="13647953" y="10440639"/>
                </a:lnTo>
                <a:close/>
                <a:moveTo>
                  <a:pt x="10329034" y="11244457"/>
                </a:moveTo>
                <a:lnTo>
                  <a:pt x="11524085" y="11244457"/>
                </a:lnTo>
                <a:lnTo>
                  <a:pt x="10926527" y="11967984"/>
                </a:lnTo>
                <a:lnTo>
                  <a:pt x="10329034" y="11244457"/>
                </a:lnTo>
                <a:close/>
                <a:moveTo>
                  <a:pt x="12320398" y="11985712"/>
                </a:moveTo>
                <a:lnTo>
                  <a:pt x="12917956" y="11262184"/>
                </a:lnTo>
                <a:lnTo>
                  <a:pt x="13515450" y="11985776"/>
                </a:lnTo>
                <a:lnTo>
                  <a:pt x="12320398" y="11985712"/>
                </a:lnTo>
                <a:close/>
                <a:moveTo>
                  <a:pt x="9639409" y="12016961"/>
                </a:moveTo>
                <a:lnTo>
                  <a:pt x="10262782" y="11262184"/>
                </a:lnTo>
                <a:lnTo>
                  <a:pt x="10886090" y="12016961"/>
                </a:lnTo>
                <a:lnTo>
                  <a:pt x="10262782" y="12771737"/>
                </a:lnTo>
                <a:lnTo>
                  <a:pt x="9639409" y="12016961"/>
                </a:lnTo>
                <a:close/>
                <a:moveTo>
                  <a:pt x="21838562" y="10007481"/>
                </a:moveTo>
                <a:lnTo>
                  <a:pt x="21532408" y="10378140"/>
                </a:lnTo>
                <a:lnTo>
                  <a:pt x="20285856" y="10378140"/>
                </a:lnTo>
                <a:lnTo>
                  <a:pt x="20591944" y="10007481"/>
                </a:lnTo>
                <a:lnTo>
                  <a:pt x="17855834" y="10007481"/>
                </a:lnTo>
                <a:lnTo>
                  <a:pt x="16236810" y="11967919"/>
                </a:lnTo>
                <a:lnTo>
                  <a:pt x="15904970" y="11566074"/>
                </a:lnTo>
                <a:lnTo>
                  <a:pt x="15904970" y="11664158"/>
                </a:lnTo>
                <a:lnTo>
                  <a:pt x="16201356" y="12023107"/>
                </a:lnTo>
                <a:lnTo>
                  <a:pt x="16834304" y="12789529"/>
                </a:lnTo>
                <a:lnTo>
                  <a:pt x="16966938" y="12789529"/>
                </a:lnTo>
                <a:lnTo>
                  <a:pt x="17579116" y="12048210"/>
                </a:lnTo>
                <a:lnTo>
                  <a:pt x="18891856" y="12048210"/>
                </a:lnTo>
                <a:lnTo>
                  <a:pt x="20204852" y="12048210"/>
                </a:lnTo>
                <a:lnTo>
                  <a:pt x="20668096" y="12609149"/>
                </a:lnTo>
                <a:lnTo>
                  <a:pt x="20817096" y="12789529"/>
                </a:lnTo>
                <a:lnTo>
                  <a:pt x="20898036" y="12789529"/>
                </a:lnTo>
                <a:lnTo>
                  <a:pt x="20620154" y="12453031"/>
                </a:lnTo>
                <a:lnTo>
                  <a:pt x="19596296" y="11213208"/>
                </a:lnTo>
                <a:lnTo>
                  <a:pt x="20219604" y="10458431"/>
                </a:lnTo>
                <a:lnTo>
                  <a:pt x="20859280" y="11233070"/>
                </a:lnTo>
                <a:lnTo>
                  <a:pt x="22144652" y="12789529"/>
                </a:lnTo>
                <a:lnTo>
                  <a:pt x="22196218" y="12789529"/>
                </a:lnTo>
                <a:lnTo>
                  <a:pt x="22196218" y="12753945"/>
                </a:lnTo>
                <a:lnTo>
                  <a:pt x="20949664" y="11244457"/>
                </a:lnTo>
                <a:lnTo>
                  <a:pt x="22196218" y="11244457"/>
                </a:lnTo>
                <a:lnTo>
                  <a:pt x="22196218" y="11244457"/>
                </a:lnTo>
                <a:lnTo>
                  <a:pt x="22196218" y="11181958"/>
                </a:lnTo>
                <a:lnTo>
                  <a:pt x="20949664" y="11181958"/>
                </a:lnTo>
                <a:lnTo>
                  <a:pt x="21591090" y="10405184"/>
                </a:lnTo>
                <a:lnTo>
                  <a:pt x="21879064" y="10056522"/>
                </a:lnTo>
                <a:lnTo>
                  <a:pt x="22196218" y="10440574"/>
                </a:lnTo>
                <a:lnTo>
                  <a:pt x="22196218" y="10342556"/>
                </a:lnTo>
                <a:lnTo>
                  <a:pt x="21919566" y="10007481"/>
                </a:lnTo>
                <a:lnTo>
                  <a:pt x="21838562" y="10007481"/>
                </a:lnTo>
                <a:close/>
                <a:moveTo>
                  <a:pt x="16609217" y="10007481"/>
                </a:moveTo>
                <a:lnTo>
                  <a:pt x="16528214" y="10007481"/>
                </a:lnTo>
                <a:lnTo>
                  <a:pt x="15904970" y="10762257"/>
                </a:lnTo>
                <a:lnTo>
                  <a:pt x="15904970" y="10860340"/>
                </a:lnTo>
                <a:lnTo>
                  <a:pt x="16609217" y="10007481"/>
                </a:lnTo>
                <a:close/>
                <a:moveTo>
                  <a:pt x="19238640" y="10038730"/>
                </a:moveTo>
                <a:lnTo>
                  <a:pt x="20485192" y="10038730"/>
                </a:lnTo>
                <a:lnTo>
                  <a:pt x="20195472" y="10389527"/>
                </a:lnTo>
                <a:lnTo>
                  <a:pt x="18877298" y="11985712"/>
                </a:lnTo>
                <a:lnTo>
                  <a:pt x="18860800" y="11985712"/>
                </a:lnTo>
                <a:lnTo>
                  <a:pt x="17630746" y="11985776"/>
                </a:lnTo>
                <a:lnTo>
                  <a:pt x="19238640" y="10038730"/>
                </a:lnTo>
                <a:close/>
                <a:moveTo>
                  <a:pt x="17911022" y="10038730"/>
                </a:moveTo>
                <a:lnTo>
                  <a:pt x="19157638" y="10038730"/>
                </a:lnTo>
                <a:lnTo>
                  <a:pt x="18213488" y="11181958"/>
                </a:lnTo>
                <a:lnTo>
                  <a:pt x="16966938" y="11181958"/>
                </a:lnTo>
                <a:lnTo>
                  <a:pt x="17911022" y="10038730"/>
                </a:lnTo>
                <a:close/>
                <a:moveTo>
                  <a:pt x="20285856" y="10440639"/>
                </a:moveTo>
                <a:lnTo>
                  <a:pt x="21480908" y="10440639"/>
                </a:lnTo>
                <a:lnTo>
                  <a:pt x="20883414" y="11164166"/>
                </a:lnTo>
                <a:lnTo>
                  <a:pt x="20285856" y="10440639"/>
                </a:lnTo>
                <a:close/>
                <a:moveTo>
                  <a:pt x="16966938" y="11244457"/>
                </a:moveTo>
                <a:lnTo>
                  <a:pt x="18161924" y="11244457"/>
                </a:lnTo>
                <a:lnTo>
                  <a:pt x="17564430" y="11967984"/>
                </a:lnTo>
                <a:lnTo>
                  <a:pt x="16966938" y="11244457"/>
                </a:lnTo>
                <a:close/>
                <a:moveTo>
                  <a:pt x="18958236" y="11985712"/>
                </a:moveTo>
                <a:lnTo>
                  <a:pt x="19555794" y="11262184"/>
                </a:lnTo>
                <a:lnTo>
                  <a:pt x="20153352" y="11985776"/>
                </a:lnTo>
                <a:lnTo>
                  <a:pt x="18958236" y="11985712"/>
                </a:lnTo>
                <a:close/>
                <a:moveTo>
                  <a:pt x="16277312" y="12016961"/>
                </a:moveTo>
                <a:lnTo>
                  <a:pt x="16900620" y="11262184"/>
                </a:lnTo>
                <a:lnTo>
                  <a:pt x="17523928" y="12016961"/>
                </a:lnTo>
                <a:lnTo>
                  <a:pt x="16900620" y="12771737"/>
                </a:lnTo>
                <a:lnTo>
                  <a:pt x="16277312" y="12016961"/>
                </a:lnTo>
                <a:close/>
              </a:path>
            </a:pathLst>
          </a:custGeom>
          <a:gradFill flip="none" rotWithShape="1">
            <a:gsLst>
              <a:gs pos="0">
                <a:schemeClr val="bg1">
                  <a:lumMod val="85000"/>
                  <a:alpha val="85000"/>
                </a:schemeClr>
              </a:gs>
              <a:gs pos="60000">
                <a:schemeClr val="bg1">
                  <a:lumMod val="85000"/>
                  <a:alpha val="0"/>
                </a:schemeClr>
              </a:gs>
            </a:gsLst>
            <a:lin ang="13200000" scaled="0"/>
            <a:tileRect/>
          </a:gradFill>
          <a:ln w="6468" cap="flat">
            <a:noFill/>
            <a:prstDash val="solid"/>
            <a:miter/>
          </a:ln>
        </p:spPr>
        <p:txBody>
          <a:bodyPr rtlCol="0" anchor="ctr"/>
          <a:lstStyle/>
          <a:p>
            <a:endParaRPr lang="ru-RU" sz="387"/>
          </a:p>
        </p:txBody>
      </p:sp>
      <p:sp>
        <p:nvSpPr>
          <p:cNvPr id="7" name="Slide Number Placeholder 5"/>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92" kern="1200" smtClean="0">
                <a:solidFill>
                  <a:schemeClr val="tx1">
                    <a:lumMod val="65000"/>
                    <a:lumOff val="35000"/>
                  </a:schemeClr>
                </a:solidFill>
                <a:latin typeface="+mn-lt"/>
                <a:ea typeface="+mn-ea"/>
                <a:cs typeface="+mn-cs"/>
              </a:rPr>
              <a:pPr marL="0" algn="l" defTabSz="415869" rtl="0" eaLnBrk="1" latinLnBrk="0" hangingPunct="1"/>
              <a:t>‹#›</a:t>
            </a:fld>
            <a:endParaRPr lang="en-US" sz="1092" kern="1200" dirty="0">
              <a:solidFill>
                <a:schemeClr val="tx1">
                  <a:lumMod val="65000"/>
                  <a:lumOff val="35000"/>
                </a:schemeClr>
              </a:solidFill>
              <a:latin typeface="+mn-lt"/>
              <a:ea typeface="+mn-ea"/>
              <a:cs typeface="+mn-cs"/>
            </a:endParaRPr>
          </a:p>
        </p:txBody>
      </p:sp>
      <p:sp>
        <p:nvSpPr>
          <p:cNvPr id="5" name="Text Placeholder 6">
            <a:extLst>
              <a:ext uri="{FF2B5EF4-FFF2-40B4-BE49-F238E27FC236}">
                <a16:creationId xmlns:a16="http://schemas.microsoft.com/office/drawing/2014/main" id="{9C8ADAD1-D021-442A-8DBD-4D451C409082}"/>
              </a:ext>
            </a:extLst>
          </p:cNvPr>
          <p:cNvSpPr txBox="1">
            <a:spLocks/>
          </p:cNvSpPr>
          <p:nvPr userDrawn="1"/>
        </p:nvSpPr>
        <p:spPr>
          <a:xfrm>
            <a:off x="6894102" y="5368121"/>
            <a:ext cx="1663596" cy="223337"/>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910" kern="0" dirty="0"/>
          </a:p>
        </p:txBody>
      </p:sp>
      <p:grpSp>
        <p:nvGrpSpPr>
          <p:cNvPr id="24" name="Рисунок 3">
            <a:extLst>
              <a:ext uri="{FF2B5EF4-FFF2-40B4-BE49-F238E27FC236}">
                <a16:creationId xmlns:a16="http://schemas.microsoft.com/office/drawing/2014/main" id="{777C7DB2-3085-4D5F-B9EF-AF103C891323}"/>
              </a:ext>
            </a:extLst>
          </p:cNvPr>
          <p:cNvGrpSpPr>
            <a:grpSpLocks noChangeAspect="1"/>
          </p:cNvGrpSpPr>
          <p:nvPr userDrawn="1"/>
        </p:nvGrpSpPr>
        <p:grpSpPr>
          <a:xfrm>
            <a:off x="458471" y="5257496"/>
            <a:ext cx="294732" cy="176646"/>
            <a:chOff x="6337692" y="4392625"/>
            <a:chExt cx="1331766" cy="718417"/>
          </a:xfrm>
          <a:solidFill>
            <a:schemeClr val="bg1">
              <a:lumMod val="50000"/>
            </a:schemeClr>
          </a:solidFill>
        </p:grpSpPr>
        <p:sp>
          <p:nvSpPr>
            <p:cNvPr id="25" name="Полилиния: фигура 24">
              <a:extLst>
                <a:ext uri="{FF2B5EF4-FFF2-40B4-BE49-F238E27FC236}">
                  <a16:creationId xmlns:a16="http://schemas.microsoft.com/office/drawing/2014/main" id="{EE632F91-F356-4953-99C8-67B178DD0411}"/>
                </a:ext>
              </a:extLst>
            </p:cNvPr>
            <p:cNvSpPr/>
            <p:nvPr/>
          </p:nvSpPr>
          <p:spPr>
            <a:xfrm>
              <a:off x="6337692" y="4417798"/>
              <a:ext cx="171418" cy="248896"/>
            </a:xfrm>
            <a:custGeom>
              <a:avLst/>
              <a:gdLst>
                <a:gd name="connsiteX0" fmla="*/ 0 w 171418"/>
                <a:gd name="connsiteY0" fmla="*/ 0 h 248896"/>
                <a:gd name="connsiteX1" fmla="*/ 171419 w 171418"/>
                <a:gd name="connsiteY1" fmla="*/ 0 h 248896"/>
                <a:gd name="connsiteX2" fmla="*/ 171419 w 171418"/>
                <a:gd name="connsiteY2" fmla="*/ 41316 h 248896"/>
                <a:gd name="connsiteX3" fmla="*/ 0 w 171418"/>
                <a:gd name="connsiteY3" fmla="*/ 248897 h 248896"/>
              </a:gdLst>
              <a:ahLst/>
              <a:cxnLst>
                <a:cxn ang="0">
                  <a:pos x="connsiteX0" y="connsiteY0"/>
                </a:cxn>
                <a:cxn ang="0">
                  <a:pos x="connsiteX1" y="connsiteY1"/>
                </a:cxn>
                <a:cxn ang="0">
                  <a:pos x="connsiteX2" y="connsiteY2"/>
                </a:cxn>
                <a:cxn ang="0">
                  <a:pos x="connsiteX3" y="connsiteY3"/>
                </a:cxn>
              </a:cxnLst>
              <a:rect l="l" t="t" r="r" b="b"/>
              <a:pathLst>
                <a:path w="171418" h="248896">
                  <a:moveTo>
                    <a:pt x="0" y="0"/>
                  </a:moveTo>
                  <a:lnTo>
                    <a:pt x="171419" y="0"/>
                  </a:lnTo>
                  <a:lnTo>
                    <a:pt x="171419" y="41316"/>
                  </a:lnTo>
                  <a:lnTo>
                    <a:pt x="0" y="248897"/>
                  </a:lnTo>
                  <a:close/>
                </a:path>
              </a:pathLst>
            </a:custGeom>
            <a:grpFill/>
            <a:ln w="4559" cap="flat">
              <a:noFill/>
              <a:prstDash val="solid"/>
              <a:miter/>
            </a:ln>
          </p:spPr>
          <p:txBody>
            <a:bodyPr rtlCol="0" anchor="ctr"/>
            <a:lstStyle/>
            <a:p>
              <a:endParaRPr lang="ru-RU" sz="387"/>
            </a:p>
          </p:txBody>
        </p:sp>
        <p:sp>
          <p:nvSpPr>
            <p:cNvPr id="26" name="Полилиния: фигура 25">
              <a:extLst>
                <a:ext uri="{FF2B5EF4-FFF2-40B4-BE49-F238E27FC236}">
                  <a16:creationId xmlns:a16="http://schemas.microsoft.com/office/drawing/2014/main" id="{F29EF046-B3EB-4751-B9D9-09691DF1474B}"/>
                </a:ext>
              </a:extLst>
            </p:cNvPr>
            <p:cNvSpPr/>
            <p:nvPr/>
          </p:nvSpPr>
          <p:spPr>
            <a:xfrm>
              <a:off x="6337692" y="4541608"/>
              <a:ext cx="171418" cy="539884"/>
            </a:xfrm>
            <a:custGeom>
              <a:avLst/>
              <a:gdLst>
                <a:gd name="connsiteX0" fmla="*/ 0 w 171418"/>
                <a:gd name="connsiteY0" fmla="*/ 207764 h 539884"/>
                <a:gd name="connsiteX1" fmla="*/ 171419 w 171418"/>
                <a:gd name="connsiteY1" fmla="*/ 0 h 539884"/>
                <a:gd name="connsiteX2" fmla="*/ 171419 w 171418"/>
                <a:gd name="connsiteY2" fmla="*/ 539885 h 539884"/>
                <a:gd name="connsiteX3" fmla="*/ 0 w 171418"/>
                <a:gd name="connsiteY3" fmla="*/ 539885 h 539884"/>
              </a:gdLst>
              <a:ahLst/>
              <a:cxnLst>
                <a:cxn ang="0">
                  <a:pos x="connsiteX0" y="connsiteY0"/>
                </a:cxn>
                <a:cxn ang="0">
                  <a:pos x="connsiteX1" y="connsiteY1"/>
                </a:cxn>
                <a:cxn ang="0">
                  <a:pos x="connsiteX2" y="connsiteY2"/>
                </a:cxn>
                <a:cxn ang="0">
                  <a:pos x="connsiteX3" y="connsiteY3"/>
                </a:cxn>
              </a:cxnLst>
              <a:rect l="l" t="t" r="r" b="b"/>
              <a:pathLst>
                <a:path w="171418" h="539884">
                  <a:moveTo>
                    <a:pt x="0" y="207764"/>
                  </a:moveTo>
                  <a:lnTo>
                    <a:pt x="171419" y="0"/>
                  </a:lnTo>
                  <a:lnTo>
                    <a:pt x="171419" y="539885"/>
                  </a:lnTo>
                  <a:lnTo>
                    <a:pt x="0" y="539885"/>
                  </a:lnTo>
                  <a:close/>
                </a:path>
              </a:pathLst>
            </a:custGeom>
            <a:grpFill/>
            <a:ln w="4559" cap="flat">
              <a:noFill/>
              <a:prstDash val="solid"/>
              <a:miter/>
            </a:ln>
          </p:spPr>
          <p:txBody>
            <a:bodyPr rtlCol="0" anchor="ctr"/>
            <a:lstStyle/>
            <a:p>
              <a:endParaRPr lang="ru-RU" sz="387"/>
            </a:p>
          </p:txBody>
        </p:sp>
        <p:sp>
          <p:nvSpPr>
            <p:cNvPr id="27" name="Полилиния: фигура 26">
              <a:extLst>
                <a:ext uri="{FF2B5EF4-FFF2-40B4-BE49-F238E27FC236}">
                  <a16:creationId xmlns:a16="http://schemas.microsoft.com/office/drawing/2014/main" id="{29D09B3C-2962-429C-A29F-05B19139C2FB}"/>
                </a:ext>
              </a:extLst>
            </p:cNvPr>
            <p:cNvSpPr/>
            <p:nvPr/>
          </p:nvSpPr>
          <p:spPr>
            <a:xfrm>
              <a:off x="6525892" y="4392625"/>
              <a:ext cx="731368" cy="718417"/>
            </a:xfrm>
            <a:custGeom>
              <a:avLst/>
              <a:gdLst>
                <a:gd name="connsiteX0" fmla="*/ 555435 w 731368"/>
                <a:gd name="connsiteY0" fmla="*/ 423781 h 718417"/>
                <a:gd name="connsiteX1" fmla="*/ 552745 w 731368"/>
                <a:gd name="connsiteY1" fmla="*/ 430804 h 718417"/>
                <a:gd name="connsiteX2" fmla="*/ 549826 w 731368"/>
                <a:gd name="connsiteY2" fmla="*/ 437508 h 718417"/>
                <a:gd name="connsiteX3" fmla="*/ 546588 w 731368"/>
                <a:gd name="connsiteY3" fmla="*/ 444348 h 718417"/>
                <a:gd name="connsiteX4" fmla="*/ 543168 w 731368"/>
                <a:gd name="connsiteY4" fmla="*/ 450869 h 718417"/>
                <a:gd name="connsiteX5" fmla="*/ 539565 w 731368"/>
                <a:gd name="connsiteY5" fmla="*/ 457208 h 718417"/>
                <a:gd name="connsiteX6" fmla="*/ 535552 w 731368"/>
                <a:gd name="connsiteY6" fmla="*/ 463547 h 718417"/>
                <a:gd name="connsiteX7" fmla="*/ 531403 w 731368"/>
                <a:gd name="connsiteY7" fmla="*/ 469703 h 718417"/>
                <a:gd name="connsiteX8" fmla="*/ 526888 w 731368"/>
                <a:gd name="connsiteY8" fmla="*/ 475494 h 718417"/>
                <a:gd name="connsiteX9" fmla="*/ 522373 w 731368"/>
                <a:gd name="connsiteY9" fmla="*/ 481286 h 718417"/>
                <a:gd name="connsiteX10" fmla="*/ 517494 w 731368"/>
                <a:gd name="connsiteY10" fmla="*/ 486940 h 718417"/>
                <a:gd name="connsiteX11" fmla="*/ 512478 w 731368"/>
                <a:gd name="connsiteY11" fmla="*/ 492367 h 718417"/>
                <a:gd name="connsiteX12" fmla="*/ 507188 w 731368"/>
                <a:gd name="connsiteY12" fmla="*/ 497475 h 718417"/>
                <a:gd name="connsiteX13" fmla="*/ 501624 w 731368"/>
                <a:gd name="connsiteY13" fmla="*/ 502582 h 718417"/>
                <a:gd name="connsiteX14" fmla="*/ 496015 w 731368"/>
                <a:gd name="connsiteY14" fmla="*/ 507325 h 718417"/>
                <a:gd name="connsiteX15" fmla="*/ 490224 w 731368"/>
                <a:gd name="connsiteY15" fmla="*/ 512067 h 718417"/>
                <a:gd name="connsiteX16" fmla="*/ 484113 w 731368"/>
                <a:gd name="connsiteY16" fmla="*/ 516491 h 718417"/>
                <a:gd name="connsiteX17" fmla="*/ 477957 w 731368"/>
                <a:gd name="connsiteY17" fmla="*/ 520686 h 718417"/>
                <a:gd name="connsiteX18" fmla="*/ 471618 w 731368"/>
                <a:gd name="connsiteY18" fmla="*/ 524562 h 718417"/>
                <a:gd name="connsiteX19" fmla="*/ 464960 w 731368"/>
                <a:gd name="connsiteY19" fmla="*/ 528256 h 718417"/>
                <a:gd name="connsiteX20" fmla="*/ 458257 w 731368"/>
                <a:gd name="connsiteY20" fmla="*/ 531767 h 718417"/>
                <a:gd name="connsiteX21" fmla="*/ 451416 w 731368"/>
                <a:gd name="connsiteY21" fmla="*/ 535142 h 718417"/>
                <a:gd name="connsiteX22" fmla="*/ 444530 w 731368"/>
                <a:gd name="connsiteY22" fmla="*/ 538106 h 718417"/>
                <a:gd name="connsiteX23" fmla="*/ 437280 w 731368"/>
                <a:gd name="connsiteY23" fmla="*/ 540751 h 718417"/>
                <a:gd name="connsiteX24" fmla="*/ 430074 w 731368"/>
                <a:gd name="connsiteY24" fmla="*/ 543214 h 718417"/>
                <a:gd name="connsiteX25" fmla="*/ 422687 w 731368"/>
                <a:gd name="connsiteY25" fmla="*/ 545494 h 718417"/>
                <a:gd name="connsiteX26" fmla="*/ 415254 w 731368"/>
                <a:gd name="connsiteY26" fmla="*/ 547455 h 718417"/>
                <a:gd name="connsiteX27" fmla="*/ 407684 w 731368"/>
                <a:gd name="connsiteY27" fmla="*/ 549005 h 718417"/>
                <a:gd name="connsiteX28" fmla="*/ 399931 w 731368"/>
                <a:gd name="connsiteY28" fmla="*/ 550419 h 718417"/>
                <a:gd name="connsiteX29" fmla="*/ 392134 w 731368"/>
                <a:gd name="connsiteY29" fmla="*/ 551468 h 718417"/>
                <a:gd name="connsiteX30" fmla="*/ 384199 w 731368"/>
                <a:gd name="connsiteY30" fmla="*/ 552197 h 718417"/>
                <a:gd name="connsiteX31" fmla="*/ 376264 w 731368"/>
                <a:gd name="connsiteY31" fmla="*/ 552699 h 718417"/>
                <a:gd name="connsiteX32" fmla="*/ 368147 w 731368"/>
                <a:gd name="connsiteY32" fmla="*/ 552881 h 718417"/>
                <a:gd name="connsiteX33" fmla="*/ 358023 w 731368"/>
                <a:gd name="connsiteY33" fmla="*/ 552699 h 718417"/>
                <a:gd name="connsiteX34" fmla="*/ 348082 w 731368"/>
                <a:gd name="connsiteY34" fmla="*/ 551832 h 718417"/>
                <a:gd name="connsiteX35" fmla="*/ 338323 w 731368"/>
                <a:gd name="connsiteY35" fmla="*/ 550601 h 718417"/>
                <a:gd name="connsiteX36" fmla="*/ 328564 w 731368"/>
                <a:gd name="connsiteY36" fmla="*/ 548823 h 718417"/>
                <a:gd name="connsiteX37" fmla="*/ 318988 w 731368"/>
                <a:gd name="connsiteY37" fmla="*/ 546725 h 718417"/>
                <a:gd name="connsiteX38" fmla="*/ 309776 w 731368"/>
                <a:gd name="connsiteY38" fmla="*/ 544080 h 718417"/>
                <a:gd name="connsiteX39" fmla="*/ 300564 w 731368"/>
                <a:gd name="connsiteY39" fmla="*/ 541116 h 718417"/>
                <a:gd name="connsiteX40" fmla="*/ 291535 w 731368"/>
                <a:gd name="connsiteY40" fmla="*/ 537605 h 718417"/>
                <a:gd name="connsiteX41" fmla="*/ 282870 w 731368"/>
                <a:gd name="connsiteY41" fmla="*/ 533728 h 718417"/>
                <a:gd name="connsiteX42" fmla="*/ 274389 w 731368"/>
                <a:gd name="connsiteY42" fmla="*/ 529305 h 718417"/>
                <a:gd name="connsiteX43" fmla="*/ 266089 w 731368"/>
                <a:gd name="connsiteY43" fmla="*/ 524745 h 718417"/>
                <a:gd name="connsiteX44" fmla="*/ 258109 w 731368"/>
                <a:gd name="connsiteY44" fmla="*/ 519637 h 718417"/>
                <a:gd name="connsiteX45" fmla="*/ 250356 w 731368"/>
                <a:gd name="connsiteY45" fmla="*/ 514211 h 718417"/>
                <a:gd name="connsiteX46" fmla="*/ 242786 w 731368"/>
                <a:gd name="connsiteY46" fmla="*/ 508374 h 718417"/>
                <a:gd name="connsiteX47" fmla="*/ 235536 w 731368"/>
                <a:gd name="connsiteY47" fmla="*/ 502400 h 718417"/>
                <a:gd name="connsiteX48" fmla="*/ 228695 w 731368"/>
                <a:gd name="connsiteY48" fmla="*/ 495924 h 718417"/>
                <a:gd name="connsiteX49" fmla="*/ 222174 w 731368"/>
                <a:gd name="connsiteY49" fmla="*/ 489221 h 718417"/>
                <a:gd name="connsiteX50" fmla="*/ 215835 w 731368"/>
                <a:gd name="connsiteY50" fmla="*/ 482152 h 718417"/>
                <a:gd name="connsiteX51" fmla="*/ 210089 w 731368"/>
                <a:gd name="connsiteY51" fmla="*/ 474810 h 718417"/>
                <a:gd name="connsiteX52" fmla="*/ 204480 w 731368"/>
                <a:gd name="connsiteY52" fmla="*/ 467240 h 718417"/>
                <a:gd name="connsiteX53" fmla="*/ 199418 w 731368"/>
                <a:gd name="connsiteY53" fmla="*/ 459488 h 718417"/>
                <a:gd name="connsiteX54" fmla="*/ 194539 w 731368"/>
                <a:gd name="connsiteY54" fmla="*/ 451371 h 718417"/>
                <a:gd name="connsiteX55" fmla="*/ 190207 w 731368"/>
                <a:gd name="connsiteY55" fmla="*/ 442934 h 718417"/>
                <a:gd name="connsiteX56" fmla="*/ 186240 w 731368"/>
                <a:gd name="connsiteY56" fmla="*/ 434498 h 718417"/>
                <a:gd name="connsiteX57" fmla="*/ 182637 w 731368"/>
                <a:gd name="connsiteY57" fmla="*/ 425697 h 718417"/>
                <a:gd name="connsiteX58" fmla="*/ 179536 w 731368"/>
                <a:gd name="connsiteY58" fmla="*/ 416713 h 718417"/>
                <a:gd name="connsiteX59" fmla="*/ 176845 w 731368"/>
                <a:gd name="connsiteY59" fmla="*/ 407593 h 718417"/>
                <a:gd name="connsiteX60" fmla="*/ 174474 w 731368"/>
                <a:gd name="connsiteY60" fmla="*/ 398290 h 718417"/>
                <a:gd name="connsiteX61" fmla="*/ 172878 w 731368"/>
                <a:gd name="connsiteY61" fmla="*/ 388759 h 718417"/>
                <a:gd name="connsiteX62" fmla="*/ 171601 w 731368"/>
                <a:gd name="connsiteY62" fmla="*/ 379274 h 718417"/>
                <a:gd name="connsiteX63" fmla="*/ 170689 w 731368"/>
                <a:gd name="connsiteY63" fmla="*/ 369424 h 718417"/>
                <a:gd name="connsiteX64" fmla="*/ 170507 w 731368"/>
                <a:gd name="connsiteY64" fmla="*/ 359573 h 718417"/>
                <a:gd name="connsiteX65" fmla="*/ 170689 w 731368"/>
                <a:gd name="connsiteY65" fmla="*/ 349541 h 718417"/>
                <a:gd name="connsiteX66" fmla="*/ 171601 w 731368"/>
                <a:gd name="connsiteY66" fmla="*/ 339873 h 718417"/>
                <a:gd name="connsiteX67" fmla="*/ 172878 w 731368"/>
                <a:gd name="connsiteY67" fmla="*/ 330206 h 718417"/>
                <a:gd name="connsiteX68" fmla="*/ 174474 w 731368"/>
                <a:gd name="connsiteY68" fmla="*/ 320538 h 718417"/>
                <a:gd name="connsiteX69" fmla="*/ 176845 w 731368"/>
                <a:gd name="connsiteY69" fmla="*/ 311190 h 718417"/>
                <a:gd name="connsiteX70" fmla="*/ 179536 w 731368"/>
                <a:gd name="connsiteY70" fmla="*/ 302023 h 718417"/>
                <a:gd name="connsiteX71" fmla="*/ 182637 w 731368"/>
                <a:gd name="connsiteY71" fmla="*/ 293085 h 718417"/>
                <a:gd name="connsiteX72" fmla="*/ 186240 w 731368"/>
                <a:gd name="connsiteY72" fmla="*/ 284284 h 718417"/>
                <a:gd name="connsiteX73" fmla="*/ 190207 w 731368"/>
                <a:gd name="connsiteY73" fmla="*/ 275665 h 718417"/>
                <a:gd name="connsiteX74" fmla="*/ 194539 w 731368"/>
                <a:gd name="connsiteY74" fmla="*/ 267229 h 718417"/>
                <a:gd name="connsiteX75" fmla="*/ 199418 w 731368"/>
                <a:gd name="connsiteY75" fmla="*/ 259112 h 718417"/>
                <a:gd name="connsiteX76" fmla="*/ 204480 w 731368"/>
                <a:gd name="connsiteY76" fmla="*/ 251223 h 718417"/>
                <a:gd name="connsiteX77" fmla="*/ 210089 w 731368"/>
                <a:gd name="connsiteY77" fmla="*/ 243653 h 718417"/>
                <a:gd name="connsiteX78" fmla="*/ 215835 w 731368"/>
                <a:gd name="connsiteY78" fmla="*/ 236265 h 718417"/>
                <a:gd name="connsiteX79" fmla="*/ 222174 w 731368"/>
                <a:gd name="connsiteY79" fmla="*/ 229197 h 718417"/>
                <a:gd name="connsiteX80" fmla="*/ 228695 w 731368"/>
                <a:gd name="connsiteY80" fmla="*/ 222539 h 718417"/>
                <a:gd name="connsiteX81" fmla="*/ 235536 w 731368"/>
                <a:gd name="connsiteY81" fmla="*/ 216018 h 718417"/>
                <a:gd name="connsiteX82" fmla="*/ 242786 w 731368"/>
                <a:gd name="connsiteY82" fmla="*/ 210044 h 718417"/>
                <a:gd name="connsiteX83" fmla="*/ 250356 w 731368"/>
                <a:gd name="connsiteY83" fmla="*/ 204252 h 718417"/>
                <a:gd name="connsiteX84" fmla="*/ 258109 w 731368"/>
                <a:gd name="connsiteY84" fmla="*/ 198780 h 718417"/>
                <a:gd name="connsiteX85" fmla="*/ 266089 w 731368"/>
                <a:gd name="connsiteY85" fmla="*/ 193673 h 718417"/>
                <a:gd name="connsiteX86" fmla="*/ 274389 w 731368"/>
                <a:gd name="connsiteY86" fmla="*/ 189112 h 718417"/>
                <a:gd name="connsiteX87" fmla="*/ 282870 w 731368"/>
                <a:gd name="connsiteY87" fmla="*/ 184735 h 718417"/>
                <a:gd name="connsiteX88" fmla="*/ 291535 w 731368"/>
                <a:gd name="connsiteY88" fmla="*/ 180858 h 718417"/>
                <a:gd name="connsiteX89" fmla="*/ 300564 w 731368"/>
                <a:gd name="connsiteY89" fmla="*/ 177347 h 718417"/>
                <a:gd name="connsiteX90" fmla="*/ 309776 w 731368"/>
                <a:gd name="connsiteY90" fmla="*/ 174337 h 718417"/>
                <a:gd name="connsiteX91" fmla="*/ 318988 w 731368"/>
                <a:gd name="connsiteY91" fmla="*/ 171692 h 718417"/>
                <a:gd name="connsiteX92" fmla="*/ 328564 w 731368"/>
                <a:gd name="connsiteY92" fmla="*/ 169412 h 718417"/>
                <a:gd name="connsiteX93" fmla="*/ 338323 w 731368"/>
                <a:gd name="connsiteY93" fmla="*/ 167816 h 718417"/>
                <a:gd name="connsiteX94" fmla="*/ 348082 w 731368"/>
                <a:gd name="connsiteY94" fmla="*/ 166585 h 718417"/>
                <a:gd name="connsiteX95" fmla="*/ 358023 w 731368"/>
                <a:gd name="connsiteY95" fmla="*/ 165718 h 718417"/>
                <a:gd name="connsiteX96" fmla="*/ 368147 w 731368"/>
                <a:gd name="connsiteY96" fmla="*/ 165536 h 718417"/>
                <a:gd name="connsiteX97" fmla="*/ 375899 w 731368"/>
                <a:gd name="connsiteY97" fmla="*/ 165718 h 718417"/>
                <a:gd name="connsiteX98" fmla="*/ 383469 w 731368"/>
                <a:gd name="connsiteY98" fmla="*/ 166083 h 718417"/>
                <a:gd name="connsiteX99" fmla="*/ 391085 w 731368"/>
                <a:gd name="connsiteY99" fmla="*/ 166767 h 718417"/>
                <a:gd name="connsiteX100" fmla="*/ 398472 w 731368"/>
                <a:gd name="connsiteY100" fmla="*/ 167816 h 718417"/>
                <a:gd name="connsiteX101" fmla="*/ 405905 w 731368"/>
                <a:gd name="connsiteY101" fmla="*/ 169047 h 718417"/>
                <a:gd name="connsiteX102" fmla="*/ 413293 w 731368"/>
                <a:gd name="connsiteY102" fmla="*/ 170643 h 718417"/>
                <a:gd name="connsiteX103" fmla="*/ 420498 w 731368"/>
                <a:gd name="connsiteY103" fmla="*/ 172559 h 718417"/>
                <a:gd name="connsiteX104" fmla="*/ 427566 w 731368"/>
                <a:gd name="connsiteY104" fmla="*/ 174520 h 718417"/>
                <a:gd name="connsiteX105" fmla="*/ 434407 w 731368"/>
                <a:gd name="connsiteY105" fmla="*/ 176982 h 718417"/>
                <a:gd name="connsiteX106" fmla="*/ 441475 w 731368"/>
                <a:gd name="connsiteY106" fmla="*/ 179445 h 718417"/>
                <a:gd name="connsiteX107" fmla="*/ 448133 w 731368"/>
                <a:gd name="connsiteY107" fmla="*/ 182226 h 718417"/>
                <a:gd name="connsiteX108" fmla="*/ 454654 w 731368"/>
                <a:gd name="connsiteY108" fmla="*/ 185419 h 718417"/>
                <a:gd name="connsiteX109" fmla="*/ 461175 w 731368"/>
                <a:gd name="connsiteY109" fmla="*/ 188565 h 718417"/>
                <a:gd name="connsiteX110" fmla="*/ 467651 w 731368"/>
                <a:gd name="connsiteY110" fmla="*/ 192122 h 718417"/>
                <a:gd name="connsiteX111" fmla="*/ 473807 w 731368"/>
                <a:gd name="connsiteY111" fmla="*/ 195816 h 718417"/>
                <a:gd name="connsiteX112" fmla="*/ 479918 w 731368"/>
                <a:gd name="connsiteY112" fmla="*/ 199647 h 718417"/>
                <a:gd name="connsiteX113" fmla="*/ 485709 w 731368"/>
                <a:gd name="connsiteY113" fmla="*/ 203887 h 718417"/>
                <a:gd name="connsiteX114" fmla="*/ 491501 w 731368"/>
                <a:gd name="connsiteY114" fmla="*/ 208265 h 718417"/>
                <a:gd name="connsiteX115" fmla="*/ 497110 w 731368"/>
                <a:gd name="connsiteY115" fmla="*/ 212689 h 718417"/>
                <a:gd name="connsiteX116" fmla="*/ 502536 w 731368"/>
                <a:gd name="connsiteY116" fmla="*/ 217431 h 718417"/>
                <a:gd name="connsiteX117" fmla="*/ 507781 w 731368"/>
                <a:gd name="connsiteY117" fmla="*/ 222356 h 718417"/>
                <a:gd name="connsiteX118" fmla="*/ 512797 w 731368"/>
                <a:gd name="connsiteY118" fmla="*/ 227464 h 718417"/>
                <a:gd name="connsiteX119" fmla="*/ 517676 w 731368"/>
                <a:gd name="connsiteY119" fmla="*/ 232754 h 718417"/>
                <a:gd name="connsiteX120" fmla="*/ 522373 w 731368"/>
                <a:gd name="connsiteY120" fmla="*/ 238180 h 718417"/>
                <a:gd name="connsiteX121" fmla="*/ 526888 w 731368"/>
                <a:gd name="connsiteY121" fmla="*/ 243653 h 718417"/>
                <a:gd name="connsiteX122" fmla="*/ 531220 w 731368"/>
                <a:gd name="connsiteY122" fmla="*/ 249444 h 718417"/>
                <a:gd name="connsiteX123" fmla="*/ 535370 w 731368"/>
                <a:gd name="connsiteY123" fmla="*/ 255236 h 718417"/>
                <a:gd name="connsiteX124" fmla="*/ 539201 w 731368"/>
                <a:gd name="connsiteY124" fmla="*/ 261392 h 718417"/>
                <a:gd name="connsiteX125" fmla="*/ 542803 w 731368"/>
                <a:gd name="connsiteY125" fmla="*/ 267548 h 718417"/>
                <a:gd name="connsiteX126" fmla="*/ 546406 w 731368"/>
                <a:gd name="connsiteY126" fmla="*/ 273750 h 718417"/>
                <a:gd name="connsiteX127" fmla="*/ 549461 w 731368"/>
                <a:gd name="connsiteY127" fmla="*/ 280226 h 718417"/>
                <a:gd name="connsiteX128" fmla="*/ 552562 w 731368"/>
                <a:gd name="connsiteY128" fmla="*/ 286747 h 718417"/>
                <a:gd name="connsiteX129" fmla="*/ 729043 w 731368"/>
                <a:gd name="connsiteY129" fmla="*/ 286747 h 718417"/>
                <a:gd name="connsiteX130" fmla="*/ 725440 w 731368"/>
                <a:gd name="connsiteY130" fmla="*/ 271607 h 718417"/>
                <a:gd name="connsiteX131" fmla="*/ 721245 w 731368"/>
                <a:gd name="connsiteY131" fmla="*/ 256649 h 718417"/>
                <a:gd name="connsiteX132" fmla="*/ 716365 w 731368"/>
                <a:gd name="connsiteY132" fmla="*/ 241874 h 718417"/>
                <a:gd name="connsiteX133" fmla="*/ 710984 w 731368"/>
                <a:gd name="connsiteY133" fmla="*/ 227464 h 718417"/>
                <a:gd name="connsiteX134" fmla="*/ 704828 w 731368"/>
                <a:gd name="connsiteY134" fmla="*/ 213373 h 718417"/>
                <a:gd name="connsiteX135" fmla="*/ 698124 w 731368"/>
                <a:gd name="connsiteY135" fmla="*/ 199647 h 718417"/>
                <a:gd name="connsiteX136" fmla="*/ 690919 w 731368"/>
                <a:gd name="connsiteY136" fmla="*/ 186103 h 718417"/>
                <a:gd name="connsiteX137" fmla="*/ 683121 w 731368"/>
                <a:gd name="connsiteY137" fmla="*/ 172924 h 718417"/>
                <a:gd name="connsiteX138" fmla="*/ 674639 w 731368"/>
                <a:gd name="connsiteY138" fmla="*/ 160246 h 718417"/>
                <a:gd name="connsiteX139" fmla="*/ 665792 w 731368"/>
                <a:gd name="connsiteY139" fmla="*/ 147751 h 718417"/>
                <a:gd name="connsiteX140" fmla="*/ 656398 w 731368"/>
                <a:gd name="connsiteY140" fmla="*/ 135803 h 718417"/>
                <a:gd name="connsiteX141" fmla="*/ 646457 w 731368"/>
                <a:gd name="connsiteY141" fmla="*/ 124175 h 718417"/>
                <a:gd name="connsiteX142" fmla="*/ 636197 w 731368"/>
                <a:gd name="connsiteY142" fmla="*/ 112911 h 718417"/>
                <a:gd name="connsiteX143" fmla="*/ 625343 w 731368"/>
                <a:gd name="connsiteY143" fmla="*/ 102195 h 718417"/>
                <a:gd name="connsiteX144" fmla="*/ 613988 w 731368"/>
                <a:gd name="connsiteY144" fmla="*/ 92025 h 718417"/>
                <a:gd name="connsiteX145" fmla="*/ 602223 w 731368"/>
                <a:gd name="connsiteY145" fmla="*/ 82130 h 718417"/>
                <a:gd name="connsiteX146" fmla="*/ 590138 w 731368"/>
                <a:gd name="connsiteY146" fmla="*/ 72644 h 718417"/>
                <a:gd name="connsiteX147" fmla="*/ 577689 w 731368"/>
                <a:gd name="connsiteY147" fmla="*/ 63843 h 718417"/>
                <a:gd name="connsiteX148" fmla="*/ 564647 w 731368"/>
                <a:gd name="connsiteY148" fmla="*/ 55407 h 718417"/>
                <a:gd name="connsiteX149" fmla="*/ 551285 w 731368"/>
                <a:gd name="connsiteY149" fmla="*/ 47700 h 718417"/>
                <a:gd name="connsiteX150" fmla="*/ 537741 w 731368"/>
                <a:gd name="connsiteY150" fmla="*/ 40312 h 718417"/>
                <a:gd name="connsiteX151" fmla="*/ 523650 w 731368"/>
                <a:gd name="connsiteY151" fmla="*/ 33609 h 718417"/>
                <a:gd name="connsiteX152" fmla="*/ 509377 w 731368"/>
                <a:gd name="connsiteY152" fmla="*/ 27453 h 718417"/>
                <a:gd name="connsiteX153" fmla="*/ 494556 w 731368"/>
                <a:gd name="connsiteY153" fmla="*/ 21798 h 718417"/>
                <a:gd name="connsiteX154" fmla="*/ 479735 w 731368"/>
                <a:gd name="connsiteY154" fmla="*/ 16873 h 718417"/>
                <a:gd name="connsiteX155" fmla="*/ 464413 w 731368"/>
                <a:gd name="connsiteY155" fmla="*/ 12495 h 718417"/>
                <a:gd name="connsiteX156" fmla="*/ 449045 w 731368"/>
                <a:gd name="connsiteY156" fmla="*/ 8801 h 718417"/>
                <a:gd name="connsiteX157" fmla="*/ 433358 w 731368"/>
                <a:gd name="connsiteY157" fmla="*/ 5655 h 718417"/>
                <a:gd name="connsiteX158" fmla="*/ 417260 w 731368"/>
                <a:gd name="connsiteY158" fmla="*/ 3192 h 718417"/>
                <a:gd name="connsiteX159" fmla="*/ 401026 w 731368"/>
                <a:gd name="connsiteY159" fmla="*/ 1414 h 718417"/>
                <a:gd name="connsiteX160" fmla="*/ 384746 w 731368"/>
                <a:gd name="connsiteY160" fmla="*/ 365 h 718417"/>
                <a:gd name="connsiteX161" fmla="*/ 368147 w 731368"/>
                <a:gd name="connsiteY161" fmla="*/ 0 h 718417"/>
                <a:gd name="connsiteX162" fmla="*/ 349176 w 731368"/>
                <a:gd name="connsiteY162" fmla="*/ 547 h 718417"/>
                <a:gd name="connsiteX163" fmla="*/ 330571 w 731368"/>
                <a:gd name="connsiteY163" fmla="*/ 1961 h 718417"/>
                <a:gd name="connsiteX164" fmla="*/ 312147 w 731368"/>
                <a:gd name="connsiteY164" fmla="*/ 4241 h 718417"/>
                <a:gd name="connsiteX165" fmla="*/ 294089 w 731368"/>
                <a:gd name="connsiteY165" fmla="*/ 7388 h 718417"/>
                <a:gd name="connsiteX166" fmla="*/ 276349 w 731368"/>
                <a:gd name="connsiteY166" fmla="*/ 11264 h 718417"/>
                <a:gd name="connsiteX167" fmla="*/ 258838 w 731368"/>
                <a:gd name="connsiteY167" fmla="*/ 16189 h 718417"/>
                <a:gd name="connsiteX168" fmla="*/ 241692 w 731368"/>
                <a:gd name="connsiteY168" fmla="*/ 21798 h 718417"/>
                <a:gd name="connsiteX169" fmla="*/ 225047 w 731368"/>
                <a:gd name="connsiteY169" fmla="*/ 28319 h 718417"/>
                <a:gd name="connsiteX170" fmla="*/ 208813 w 731368"/>
                <a:gd name="connsiteY170" fmla="*/ 35524 h 718417"/>
                <a:gd name="connsiteX171" fmla="*/ 192897 w 731368"/>
                <a:gd name="connsiteY171" fmla="*/ 43459 h 718417"/>
                <a:gd name="connsiteX172" fmla="*/ 177393 w 731368"/>
                <a:gd name="connsiteY172" fmla="*/ 52078 h 718417"/>
                <a:gd name="connsiteX173" fmla="*/ 162572 w 731368"/>
                <a:gd name="connsiteY173" fmla="*/ 61381 h 718417"/>
                <a:gd name="connsiteX174" fmla="*/ 148116 w 731368"/>
                <a:gd name="connsiteY174" fmla="*/ 71413 h 718417"/>
                <a:gd name="connsiteX175" fmla="*/ 134207 w 731368"/>
                <a:gd name="connsiteY175" fmla="*/ 82130 h 718417"/>
                <a:gd name="connsiteX176" fmla="*/ 120846 w 731368"/>
                <a:gd name="connsiteY176" fmla="*/ 93393 h 718417"/>
                <a:gd name="connsiteX177" fmla="*/ 108032 w 731368"/>
                <a:gd name="connsiteY177" fmla="*/ 105387 h 718417"/>
                <a:gd name="connsiteX178" fmla="*/ 95719 w 731368"/>
                <a:gd name="connsiteY178" fmla="*/ 117882 h 718417"/>
                <a:gd name="connsiteX179" fmla="*/ 84182 w 731368"/>
                <a:gd name="connsiteY179" fmla="*/ 130878 h 718417"/>
                <a:gd name="connsiteX180" fmla="*/ 73328 w 731368"/>
                <a:gd name="connsiteY180" fmla="*/ 144422 h 718417"/>
                <a:gd name="connsiteX181" fmla="*/ 63068 w 731368"/>
                <a:gd name="connsiteY181" fmla="*/ 158513 h 718417"/>
                <a:gd name="connsiteX182" fmla="*/ 53491 w 731368"/>
                <a:gd name="connsiteY182" fmla="*/ 173106 h 718417"/>
                <a:gd name="connsiteX183" fmla="*/ 44417 w 731368"/>
                <a:gd name="connsiteY183" fmla="*/ 188246 h 718417"/>
                <a:gd name="connsiteX184" fmla="*/ 36299 w 731368"/>
                <a:gd name="connsiteY184" fmla="*/ 203705 h 718417"/>
                <a:gd name="connsiteX185" fmla="*/ 29094 w 731368"/>
                <a:gd name="connsiteY185" fmla="*/ 219529 h 718417"/>
                <a:gd name="connsiteX186" fmla="*/ 22391 w 731368"/>
                <a:gd name="connsiteY186" fmla="*/ 235900 h 718417"/>
                <a:gd name="connsiteX187" fmla="*/ 16599 w 731368"/>
                <a:gd name="connsiteY187" fmla="*/ 252591 h 718417"/>
                <a:gd name="connsiteX188" fmla="*/ 11537 w 731368"/>
                <a:gd name="connsiteY188" fmla="*/ 269692 h 718417"/>
                <a:gd name="connsiteX189" fmla="*/ 7570 w 731368"/>
                <a:gd name="connsiteY189" fmla="*/ 287112 h 718417"/>
                <a:gd name="connsiteX190" fmla="*/ 4332 w 731368"/>
                <a:gd name="connsiteY190" fmla="*/ 304851 h 718417"/>
                <a:gd name="connsiteX191" fmla="*/ 2007 w 731368"/>
                <a:gd name="connsiteY191" fmla="*/ 322818 h 718417"/>
                <a:gd name="connsiteX192" fmla="*/ 547 w 731368"/>
                <a:gd name="connsiteY192" fmla="*/ 341105 h 718417"/>
                <a:gd name="connsiteX193" fmla="*/ 0 w 731368"/>
                <a:gd name="connsiteY193" fmla="*/ 359573 h 718417"/>
                <a:gd name="connsiteX194" fmla="*/ 547 w 731368"/>
                <a:gd name="connsiteY194" fmla="*/ 378042 h 718417"/>
                <a:gd name="connsiteX195" fmla="*/ 2007 w 731368"/>
                <a:gd name="connsiteY195" fmla="*/ 396147 h 718417"/>
                <a:gd name="connsiteX196" fmla="*/ 4332 w 731368"/>
                <a:gd name="connsiteY196" fmla="*/ 414114 h 718417"/>
                <a:gd name="connsiteX197" fmla="*/ 7570 w 731368"/>
                <a:gd name="connsiteY197" fmla="*/ 431671 h 718417"/>
                <a:gd name="connsiteX198" fmla="*/ 11537 w 731368"/>
                <a:gd name="connsiteY198" fmla="*/ 448954 h 718417"/>
                <a:gd name="connsiteX199" fmla="*/ 16599 w 731368"/>
                <a:gd name="connsiteY199" fmla="*/ 466009 h 718417"/>
                <a:gd name="connsiteX200" fmla="*/ 22391 w 731368"/>
                <a:gd name="connsiteY200" fmla="*/ 482699 h 718417"/>
                <a:gd name="connsiteX201" fmla="*/ 29094 w 731368"/>
                <a:gd name="connsiteY201" fmla="*/ 498888 h 718417"/>
                <a:gd name="connsiteX202" fmla="*/ 36299 w 731368"/>
                <a:gd name="connsiteY202" fmla="*/ 514712 h 718417"/>
                <a:gd name="connsiteX203" fmla="*/ 44417 w 731368"/>
                <a:gd name="connsiteY203" fmla="*/ 530171 h 718417"/>
                <a:gd name="connsiteX204" fmla="*/ 53491 w 731368"/>
                <a:gd name="connsiteY204" fmla="*/ 545311 h 718417"/>
                <a:gd name="connsiteX205" fmla="*/ 63068 w 731368"/>
                <a:gd name="connsiteY205" fmla="*/ 559950 h 718417"/>
                <a:gd name="connsiteX206" fmla="*/ 73328 w 731368"/>
                <a:gd name="connsiteY206" fmla="*/ 573995 h 718417"/>
                <a:gd name="connsiteX207" fmla="*/ 84182 w 731368"/>
                <a:gd name="connsiteY207" fmla="*/ 587539 h 718417"/>
                <a:gd name="connsiteX208" fmla="*/ 95719 w 731368"/>
                <a:gd name="connsiteY208" fmla="*/ 600536 h 718417"/>
                <a:gd name="connsiteX209" fmla="*/ 108032 w 731368"/>
                <a:gd name="connsiteY209" fmla="*/ 613076 h 718417"/>
                <a:gd name="connsiteX210" fmla="*/ 120846 w 731368"/>
                <a:gd name="connsiteY210" fmla="*/ 624842 h 718417"/>
                <a:gd name="connsiteX211" fmla="*/ 134207 w 731368"/>
                <a:gd name="connsiteY211" fmla="*/ 636288 h 718417"/>
                <a:gd name="connsiteX212" fmla="*/ 148116 w 731368"/>
                <a:gd name="connsiteY212" fmla="*/ 646822 h 718417"/>
                <a:gd name="connsiteX213" fmla="*/ 162572 w 731368"/>
                <a:gd name="connsiteY213" fmla="*/ 656854 h 718417"/>
                <a:gd name="connsiteX214" fmla="*/ 177393 w 731368"/>
                <a:gd name="connsiteY214" fmla="*/ 666340 h 718417"/>
                <a:gd name="connsiteX215" fmla="*/ 192897 w 731368"/>
                <a:gd name="connsiteY215" fmla="*/ 674958 h 718417"/>
                <a:gd name="connsiteX216" fmla="*/ 208813 w 731368"/>
                <a:gd name="connsiteY216" fmla="*/ 682893 h 718417"/>
                <a:gd name="connsiteX217" fmla="*/ 225047 w 731368"/>
                <a:gd name="connsiteY217" fmla="*/ 690098 h 718417"/>
                <a:gd name="connsiteX218" fmla="*/ 241692 w 731368"/>
                <a:gd name="connsiteY218" fmla="*/ 696619 h 718417"/>
                <a:gd name="connsiteX219" fmla="*/ 258838 w 731368"/>
                <a:gd name="connsiteY219" fmla="*/ 702229 h 718417"/>
                <a:gd name="connsiteX220" fmla="*/ 276349 w 731368"/>
                <a:gd name="connsiteY220" fmla="*/ 706971 h 718417"/>
                <a:gd name="connsiteX221" fmla="*/ 294089 w 731368"/>
                <a:gd name="connsiteY221" fmla="*/ 711030 h 718417"/>
                <a:gd name="connsiteX222" fmla="*/ 312147 w 731368"/>
                <a:gd name="connsiteY222" fmla="*/ 714222 h 718417"/>
                <a:gd name="connsiteX223" fmla="*/ 330571 w 731368"/>
                <a:gd name="connsiteY223" fmla="*/ 716502 h 718417"/>
                <a:gd name="connsiteX224" fmla="*/ 349176 w 731368"/>
                <a:gd name="connsiteY224" fmla="*/ 717916 h 718417"/>
                <a:gd name="connsiteX225" fmla="*/ 368147 w 731368"/>
                <a:gd name="connsiteY225" fmla="*/ 718417 h 718417"/>
                <a:gd name="connsiteX226" fmla="*/ 384928 w 731368"/>
                <a:gd name="connsiteY226" fmla="*/ 718098 h 718417"/>
                <a:gd name="connsiteX227" fmla="*/ 401710 w 731368"/>
                <a:gd name="connsiteY227" fmla="*/ 717004 h 718417"/>
                <a:gd name="connsiteX228" fmla="*/ 418172 w 731368"/>
                <a:gd name="connsiteY228" fmla="*/ 715088 h 718417"/>
                <a:gd name="connsiteX229" fmla="*/ 434224 w 731368"/>
                <a:gd name="connsiteY229" fmla="*/ 712626 h 718417"/>
                <a:gd name="connsiteX230" fmla="*/ 450322 w 731368"/>
                <a:gd name="connsiteY230" fmla="*/ 709434 h 718417"/>
                <a:gd name="connsiteX231" fmla="*/ 466009 w 731368"/>
                <a:gd name="connsiteY231" fmla="*/ 705557 h 718417"/>
                <a:gd name="connsiteX232" fmla="*/ 481377 w 731368"/>
                <a:gd name="connsiteY232" fmla="*/ 700997 h 718417"/>
                <a:gd name="connsiteX233" fmla="*/ 496563 w 731368"/>
                <a:gd name="connsiteY233" fmla="*/ 695890 h 718417"/>
                <a:gd name="connsiteX234" fmla="*/ 511566 w 731368"/>
                <a:gd name="connsiteY234" fmla="*/ 690098 h 718417"/>
                <a:gd name="connsiteX235" fmla="*/ 525976 w 731368"/>
                <a:gd name="connsiteY235" fmla="*/ 683760 h 718417"/>
                <a:gd name="connsiteX236" fmla="*/ 540067 w 731368"/>
                <a:gd name="connsiteY236" fmla="*/ 676737 h 718417"/>
                <a:gd name="connsiteX237" fmla="*/ 554021 w 731368"/>
                <a:gd name="connsiteY237" fmla="*/ 669349 h 718417"/>
                <a:gd name="connsiteX238" fmla="*/ 567383 w 731368"/>
                <a:gd name="connsiteY238" fmla="*/ 661232 h 718417"/>
                <a:gd name="connsiteX239" fmla="*/ 580562 w 731368"/>
                <a:gd name="connsiteY239" fmla="*/ 652659 h 718417"/>
                <a:gd name="connsiteX240" fmla="*/ 593194 w 731368"/>
                <a:gd name="connsiteY240" fmla="*/ 643493 h 718417"/>
                <a:gd name="connsiteX241" fmla="*/ 605461 w 731368"/>
                <a:gd name="connsiteY241" fmla="*/ 633825 h 718417"/>
                <a:gd name="connsiteX242" fmla="*/ 617226 w 731368"/>
                <a:gd name="connsiteY242" fmla="*/ 623610 h 718417"/>
                <a:gd name="connsiteX243" fmla="*/ 628581 w 731368"/>
                <a:gd name="connsiteY243" fmla="*/ 613076 h 718417"/>
                <a:gd name="connsiteX244" fmla="*/ 639434 w 731368"/>
                <a:gd name="connsiteY244" fmla="*/ 601995 h 718417"/>
                <a:gd name="connsiteX245" fmla="*/ 649923 w 731368"/>
                <a:gd name="connsiteY245" fmla="*/ 590366 h 718417"/>
                <a:gd name="connsiteX246" fmla="*/ 659864 w 731368"/>
                <a:gd name="connsiteY246" fmla="*/ 578555 h 718417"/>
                <a:gd name="connsiteX247" fmla="*/ 669258 w 731368"/>
                <a:gd name="connsiteY247" fmla="*/ 566106 h 718417"/>
                <a:gd name="connsiteX248" fmla="*/ 678105 w 731368"/>
                <a:gd name="connsiteY248" fmla="*/ 553429 h 718417"/>
                <a:gd name="connsiteX249" fmla="*/ 686405 w 731368"/>
                <a:gd name="connsiteY249" fmla="*/ 540204 h 718417"/>
                <a:gd name="connsiteX250" fmla="*/ 694157 w 731368"/>
                <a:gd name="connsiteY250" fmla="*/ 526842 h 718417"/>
                <a:gd name="connsiteX251" fmla="*/ 701408 w 731368"/>
                <a:gd name="connsiteY251" fmla="*/ 512979 h 718417"/>
                <a:gd name="connsiteX252" fmla="*/ 707883 w 731368"/>
                <a:gd name="connsiteY252" fmla="*/ 498888 h 718417"/>
                <a:gd name="connsiteX253" fmla="*/ 713857 w 731368"/>
                <a:gd name="connsiteY253" fmla="*/ 484478 h 718417"/>
                <a:gd name="connsiteX254" fmla="*/ 719284 w 731368"/>
                <a:gd name="connsiteY254" fmla="*/ 469703 h 718417"/>
                <a:gd name="connsiteX255" fmla="*/ 723981 w 731368"/>
                <a:gd name="connsiteY255" fmla="*/ 454563 h 718417"/>
                <a:gd name="connsiteX256" fmla="*/ 727948 w 731368"/>
                <a:gd name="connsiteY256" fmla="*/ 439241 h 718417"/>
                <a:gd name="connsiteX257" fmla="*/ 731368 w 731368"/>
                <a:gd name="connsiteY257" fmla="*/ 423781 h 71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731368" h="718417">
                  <a:moveTo>
                    <a:pt x="555435" y="423781"/>
                  </a:moveTo>
                  <a:lnTo>
                    <a:pt x="552745" y="430804"/>
                  </a:lnTo>
                  <a:lnTo>
                    <a:pt x="549826" y="437508"/>
                  </a:lnTo>
                  <a:lnTo>
                    <a:pt x="546588" y="444348"/>
                  </a:lnTo>
                  <a:lnTo>
                    <a:pt x="543168" y="450869"/>
                  </a:lnTo>
                  <a:lnTo>
                    <a:pt x="539565" y="457208"/>
                  </a:lnTo>
                  <a:lnTo>
                    <a:pt x="535552" y="463547"/>
                  </a:lnTo>
                  <a:lnTo>
                    <a:pt x="531403" y="469703"/>
                  </a:lnTo>
                  <a:lnTo>
                    <a:pt x="526888" y="475494"/>
                  </a:lnTo>
                  <a:lnTo>
                    <a:pt x="522373" y="481286"/>
                  </a:lnTo>
                  <a:lnTo>
                    <a:pt x="517494" y="486940"/>
                  </a:lnTo>
                  <a:lnTo>
                    <a:pt x="512478" y="492367"/>
                  </a:lnTo>
                  <a:lnTo>
                    <a:pt x="507188" y="497475"/>
                  </a:lnTo>
                  <a:lnTo>
                    <a:pt x="501624" y="502582"/>
                  </a:lnTo>
                  <a:lnTo>
                    <a:pt x="496015" y="507325"/>
                  </a:lnTo>
                  <a:lnTo>
                    <a:pt x="490224" y="512067"/>
                  </a:lnTo>
                  <a:lnTo>
                    <a:pt x="484113" y="516491"/>
                  </a:lnTo>
                  <a:lnTo>
                    <a:pt x="477957" y="520686"/>
                  </a:lnTo>
                  <a:lnTo>
                    <a:pt x="471618" y="524562"/>
                  </a:lnTo>
                  <a:lnTo>
                    <a:pt x="464960" y="528256"/>
                  </a:lnTo>
                  <a:lnTo>
                    <a:pt x="458257" y="531767"/>
                  </a:lnTo>
                  <a:lnTo>
                    <a:pt x="451416" y="535142"/>
                  </a:lnTo>
                  <a:lnTo>
                    <a:pt x="444530" y="538106"/>
                  </a:lnTo>
                  <a:lnTo>
                    <a:pt x="437280" y="540751"/>
                  </a:lnTo>
                  <a:lnTo>
                    <a:pt x="430074" y="543214"/>
                  </a:lnTo>
                  <a:lnTo>
                    <a:pt x="422687" y="545494"/>
                  </a:lnTo>
                  <a:lnTo>
                    <a:pt x="415254" y="547455"/>
                  </a:lnTo>
                  <a:lnTo>
                    <a:pt x="407684" y="549005"/>
                  </a:lnTo>
                  <a:lnTo>
                    <a:pt x="399931" y="550419"/>
                  </a:lnTo>
                  <a:lnTo>
                    <a:pt x="392134" y="551468"/>
                  </a:lnTo>
                  <a:lnTo>
                    <a:pt x="384199" y="552197"/>
                  </a:lnTo>
                  <a:lnTo>
                    <a:pt x="376264" y="552699"/>
                  </a:lnTo>
                  <a:lnTo>
                    <a:pt x="368147" y="552881"/>
                  </a:lnTo>
                  <a:lnTo>
                    <a:pt x="358023" y="552699"/>
                  </a:lnTo>
                  <a:lnTo>
                    <a:pt x="348082" y="551832"/>
                  </a:lnTo>
                  <a:lnTo>
                    <a:pt x="338323" y="550601"/>
                  </a:lnTo>
                  <a:lnTo>
                    <a:pt x="328564" y="548823"/>
                  </a:lnTo>
                  <a:lnTo>
                    <a:pt x="318988" y="546725"/>
                  </a:lnTo>
                  <a:lnTo>
                    <a:pt x="309776" y="544080"/>
                  </a:lnTo>
                  <a:lnTo>
                    <a:pt x="300564" y="541116"/>
                  </a:lnTo>
                  <a:lnTo>
                    <a:pt x="291535" y="537605"/>
                  </a:lnTo>
                  <a:lnTo>
                    <a:pt x="282870" y="533728"/>
                  </a:lnTo>
                  <a:lnTo>
                    <a:pt x="274389" y="529305"/>
                  </a:lnTo>
                  <a:lnTo>
                    <a:pt x="266089" y="524745"/>
                  </a:lnTo>
                  <a:lnTo>
                    <a:pt x="258109" y="519637"/>
                  </a:lnTo>
                  <a:lnTo>
                    <a:pt x="250356" y="514211"/>
                  </a:lnTo>
                  <a:lnTo>
                    <a:pt x="242786" y="508374"/>
                  </a:lnTo>
                  <a:lnTo>
                    <a:pt x="235536" y="502400"/>
                  </a:lnTo>
                  <a:lnTo>
                    <a:pt x="228695" y="495924"/>
                  </a:lnTo>
                  <a:lnTo>
                    <a:pt x="222174" y="489221"/>
                  </a:lnTo>
                  <a:lnTo>
                    <a:pt x="215835" y="482152"/>
                  </a:lnTo>
                  <a:lnTo>
                    <a:pt x="210089" y="474810"/>
                  </a:lnTo>
                  <a:lnTo>
                    <a:pt x="204480" y="467240"/>
                  </a:lnTo>
                  <a:lnTo>
                    <a:pt x="199418" y="459488"/>
                  </a:lnTo>
                  <a:lnTo>
                    <a:pt x="194539" y="451371"/>
                  </a:lnTo>
                  <a:lnTo>
                    <a:pt x="190207" y="442934"/>
                  </a:lnTo>
                  <a:lnTo>
                    <a:pt x="186240" y="434498"/>
                  </a:lnTo>
                  <a:lnTo>
                    <a:pt x="182637" y="425697"/>
                  </a:lnTo>
                  <a:lnTo>
                    <a:pt x="179536" y="416713"/>
                  </a:lnTo>
                  <a:lnTo>
                    <a:pt x="176845" y="407593"/>
                  </a:lnTo>
                  <a:lnTo>
                    <a:pt x="174474" y="398290"/>
                  </a:lnTo>
                  <a:lnTo>
                    <a:pt x="172878" y="388759"/>
                  </a:lnTo>
                  <a:lnTo>
                    <a:pt x="171601" y="379274"/>
                  </a:lnTo>
                  <a:lnTo>
                    <a:pt x="170689" y="369424"/>
                  </a:lnTo>
                  <a:lnTo>
                    <a:pt x="170507" y="359573"/>
                  </a:lnTo>
                  <a:lnTo>
                    <a:pt x="170689" y="349541"/>
                  </a:lnTo>
                  <a:lnTo>
                    <a:pt x="171601" y="339873"/>
                  </a:lnTo>
                  <a:lnTo>
                    <a:pt x="172878" y="330206"/>
                  </a:lnTo>
                  <a:lnTo>
                    <a:pt x="174474" y="320538"/>
                  </a:lnTo>
                  <a:lnTo>
                    <a:pt x="176845" y="311190"/>
                  </a:lnTo>
                  <a:lnTo>
                    <a:pt x="179536" y="302023"/>
                  </a:lnTo>
                  <a:lnTo>
                    <a:pt x="182637" y="293085"/>
                  </a:lnTo>
                  <a:lnTo>
                    <a:pt x="186240" y="284284"/>
                  </a:lnTo>
                  <a:lnTo>
                    <a:pt x="190207" y="275665"/>
                  </a:lnTo>
                  <a:lnTo>
                    <a:pt x="194539" y="267229"/>
                  </a:lnTo>
                  <a:lnTo>
                    <a:pt x="199418" y="259112"/>
                  </a:lnTo>
                  <a:lnTo>
                    <a:pt x="204480" y="251223"/>
                  </a:lnTo>
                  <a:lnTo>
                    <a:pt x="210089" y="243653"/>
                  </a:lnTo>
                  <a:lnTo>
                    <a:pt x="215835" y="236265"/>
                  </a:lnTo>
                  <a:lnTo>
                    <a:pt x="222174" y="229197"/>
                  </a:lnTo>
                  <a:lnTo>
                    <a:pt x="228695" y="222539"/>
                  </a:lnTo>
                  <a:lnTo>
                    <a:pt x="235536" y="216018"/>
                  </a:lnTo>
                  <a:lnTo>
                    <a:pt x="242786" y="210044"/>
                  </a:lnTo>
                  <a:lnTo>
                    <a:pt x="250356" y="204252"/>
                  </a:lnTo>
                  <a:lnTo>
                    <a:pt x="258109" y="198780"/>
                  </a:lnTo>
                  <a:lnTo>
                    <a:pt x="266089" y="193673"/>
                  </a:lnTo>
                  <a:lnTo>
                    <a:pt x="274389" y="189112"/>
                  </a:lnTo>
                  <a:lnTo>
                    <a:pt x="282870" y="184735"/>
                  </a:lnTo>
                  <a:lnTo>
                    <a:pt x="291535" y="180858"/>
                  </a:lnTo>
                  <a:lnTo>
                    <a:pt x="300564" y="177347"/>
                  </a:lnTo>
                  <a:lnTo>
                    <a:pt x="309776" y="174337"/>
                  </a:lnTo>
                  <a:lnTo>
                    <a:pt x="318988" y="171692"/>
                  </a:lnTo>
                  <a:lnTo>
                    <a:pt x="328564" y="169412"/>
                  </a:lnTo>
                  <a:lnTo>
                    <a:pt x="338323" y="167816"/>
                  </a:lnTo>
                  <a:lnTo>
                    <a:pt x="348082" y="166585"/>
                  </a:lnTo>
                  <a:lnTo>
                    <a:pt x="358023" y="165718"/>
                  </a:lnTo>
                  <a:lnTo>
                    <a:pt x="368147" y="165536"/>
                  </a:lnTo>
                  <a:lnTo>
                    <a:pt x="375899" y="165718"/>
                  </a:lnTo>
                  <a:lnTo>
                    <a:pt x="383469" y="166083"/>
                  </a:lnTo>
                  <a:lnTo>
                    <a:pt x="391085" y="166767"/>
                  </a:lnTo>
                  <a:lnTo>
                    <a:pt x="398472" y="167816"/>
                  </a:lnTo>
                  <a:lnTo>
                    <a:pt x="405905" y="169047"/>
                  </a:lnTo>
                  <a:lnTo>
                    <a:pt x="413293" y="170643"/>
                  </a:lnTo>
                  <a:lnTo>
                    <a:pt x="420498" y="172559"/>
                  </a:lnTo>
                  <a:lnTo>
                    <a:pt x="427566" y="174520"/>
                  </a:lnTo>
                  <a:lnTo>
                    <a:pt x="434407" y="176982"/>
                  </a:lnTo>
                  <a:lnTo>
                    <a:pt x="441475" y="179445"/>
                  </a:lnTo>
                  <a:lnTo>
                    <a:pt x="448133" y="182226"/>
                  </a:lnTo>
                  <a:lnTo>
                    <a:pt x="454654" y="185419"/>
                  </a:lnTo>
                  <a:lnTo>
                    <a:pt x="461175" y="188565"/>
                  </a:lnTo>
                  <a:lnTo>
                    <a:pt x="467651" y="192122"/>
                  </a:lnTo>
                  <a:lnTo>
                    <a:pt x="473807" y="195816"/>
                  </a:lnTo>
                  <a:lnTo>
                    <a:pt x="479918" y="199647"/>
                  </a:lnTo>
                  <a:lnTo>
                    <a:pt x="485709" y="203887"/>
                  </a:lnTo>
                  <a:lnTo>
                    <a:pt x="491501" y="208265"/>
                  </a:lnTo>
                  <a:lnTo>
                    <a:pt x="497110" y="212689"/>
                  </a:lnTo>
                  <a:lnTo>
                    <a:pt x="502536" y="217431"/>
                  </a:lnTo>
                  <a:lnTo>
                    <a:pt x="507781" y="222356"/>
                  </a:lnTo>
                  <a:lnTo>
                    <a:pt x="512797" y="227464"/>
                  </a:lnTo>
                  <a:lnTo>
                    <a:pt x="517676" y="232754"/>
                  </a:lnTo>
                  <a:lnTo>
                    <a:pt x="522373" y="238180"/>
                  </a:lnTo>
                  <a:lnTo>
                    <a:pt x="526888" y="243653"/>
                  </a:lnTo>
                  <a:lnTo>
                    <a:pt x="531220" y="249444"/>
                  </a:lnTo>
                  <a:lnTo>
                    <a:pt x="535370" y="255236"/>
                  </a:lnTo>
                  <a:lnTo>
                    <a:pt x="539201" y="261392"/>
                  </a:lnTo>
                  <a:lnTo>
                    <a:pt x="542803" y="267548"/>
                  </a:lnTo>
                  <a:lnTo>
                    <a:pt x="546406" y="273750"/>
                  </a:lnTo>
                  <a:lnTo>
                    <a:pt x="549461" y="280226"/>
                  </a:lnTo>
                  <a:lnTo>
                    <a:pt x="552562" y="286747"/>
                  </a:lnTo>
                  <a:lnTo>
                    <a:pt x="729043" y="286747"/>
                  </a:lnTo>
                  <a:lnTo>
                    <a:pt x="725440" y="271607"/>
                  </a:lnTo>
                  <a:lnTo>
                    <a:pt x="721245" y="256649"/>
                  </a:lnTo>
                  <a:lnTo>
                    <a:pt x="716365" y="241874"/>
                  </a:lnTo>
                  <a:lnTo>
                    <a:pt x="710984" y="227464"/>
                  </a:lnTo>
                  <a:lnTo>
                    <a:pt x="704828" y="213373"/>
                  </a:lnTo>
                  <a:lnTo>
                    <a:pt x="698124" y="199647"/>
                  </a:lnTo>
                  <a:lnTo>
                    <a:pt x="690919" y="186103"/>
                  </a:lnTo>
                  <a:lnTo>
                    <a:pt x="683121" y="172924"/>
                  </a:lnTo>
                  <a:lnTo>
                    <a:pt x="674639" y="160246"/>
                  </a:lnTo>
                  <a:lnTo>
                    <a:pt x="665792" y="147751"/>
                  </a:lnTo>
                  <a:lnTo>
                    <a:pt x="656398" y="135803"/>
                  </a:lnTo>
                  <a:lnTo>
                    <a:pt x="646457" y="124175"/>
                  </a:lnTo>
                  <a:lnTo>
                    <a:pt x="636197" y="112911"/>
                  </a:lnTo>
                  <a:lnTo>
                    <a:pt x="625343" y="102195"/>
                  </a:lnTo>
                  <a:lnTo>
                    <a:pt x="613988" y="92025"/>
                  </a:lnTo>
                  <a:lnTo>
                    <a:pt x="602223" y="82130"/>
                  </a:lnTo>
                  <a:lnTo>
                    <a:pt x="590138" y="72644"/>
                  </a:lnTo>
                  <a:lnTo>
                    <a:pt x="577689" y="63843"/>
                  </a:lnTo>
                  <a:lnTo>
                    <a:pt x="564647" y="55407"/>
                  </a:lnTo>
                  <a:lnTo>
                    <a:pt x="551285" y="47700"/>
                  </a:lnTo>
                  <a:lnTo>
                    <a:pt x="537741" y="40312"/>
                  </a:lnTo>
                  <a:lnTo>
                    <a:pt x="523650" y="33609"/>
                  </a:lnTo>
                  <a:lnTo>
                    <a:pt x="509377" y="27453"/>
                  </a:lnTo>
                  <a:lnTo>
                    <a:pt x="494556" y="21798"/>
                  </a:lnTo>
                  <a:lnTo>
                    <a:pt x="479735" y="16873"/>
                  </a:lnTo>
                  <a:lnTo>
                    <a:pt x="464413" y="12495"/>
                  </a:lnTo>
                  <a:lnTo>
                    <a:pt x="449045" y="8801"/>
                  </a:lnTo>
                  <a:lnTo>
                    <a:pt x="433358" y="5655"/>
                  </a:lnTo>
                  <a:lnTo>
                    <a:pt x="417260" y="3192"/>
                  </a:lnTo>
                  <a:lnTo>
                    <a:pt x="401026" y="1414"/>
                  </a:lnTo>
                  <a:lnTo>
                    <a:pt x="384746" y="365"/>
                  </a:lnTo>
                  <a:lnTo>
                    <a:pt x="368147" y="0"/>
                  </a:lnTo>
                  <a:lnTo>
                    <a:pt x="349176" y="547"/>
                  </a:lnTo>
                  <a:lnTo>
                    <a:pt x="330571" y="1961"/>
                  </a:lnTo>
                  <a:lnTo>
                    <a:pt x="312147" y="4241"/>
                  </a:lnTo>
                  <a:lnTo>
                    <a:pt x="294089" y="7388"/>
                  </a:lnTo>
                  <a:lnTo>
                    <a:pt x="276349" y="11264"/>
                  </a:lnTo>
                  <a:lnTo>
                    <a:pt x="258838" y="16189"/>
                  </a:lnTo>
                  <a:lnTo>
                    <a:pt x="241692" y="21798"/>
                  </a:lnTo>
                  <a:lnTo>
                    <a:pt x="225047" y="28319"/>
                  </a:lnTo>
                  <a:lnTo>
                    <a:pt x="208813" y="35524"/>
                  </a:lnTo>
                  <a:lnTo>
                    <a:pt x="192897" y="43459"/>
                  </a:lnTo>
                  <a:lnTo>
                    <a:pt x="177393" y="52078"/>
                  </a:lnTo>
                  <a:lnTo>
                    <a:pt x="162572" y="61381"/>
                  </a:lnTo>
                  <a:lnTo>
                    <a:pt x="148116" y="71413"/>
                  </a:lnTo>
                  <a:lnTo>
                    <a:pt x="134207" y="82130"/>
                  </a:lnTo>
                  <a:lnTo>
                    <a:pt x="120846" y="93393"/>
                  </a:lnTo>
                  <a:lnTo>
                    <a:pt x="108032" y="105387"/>
                  </a:lnTo>
                  <a:lnTo>
                    <a:pt x="95719" y="117882"/>
                  </a:lnTo>
                  <a:lnTo>
                    <a:pt x="84182" y="130878"/>
                  </a:lnTo>
                  <a:lnTo>
                    <a:pt x="73328" y="144422"/>
                  </a:lnTo>
                  <a:lnTo>
                    <a:pt x="63068" y="158513"/>
                  </a:lnTo>
                  <a:lnTo>
                    <a:pt x="53491" y="173106"/>
                  </a:lnTo>
                  <a:lnTo>
                    <a:pt x="44417" y="188246"/>
                  </a:lnTo>
                  <a:lnTo>
                    <a:pt x="36299" y="203705"/>
                  </a:lnTo>
                  <a:lnTo>
                    <a:pt x="29094" y="219529"/>
                  </a:lnTo>
                  <a:lnTo>
                    <a:pt x="22391" y="235900"/>
                  </a:lnTo>
                  <a:lnTo>
                    <a:pt x="16599" y="252591"/>
                  </a:lnTo>
                  <a:lnTo>
                    <a:pt x="11537" y="269692"/>
                  </a:lnTo>
                  <a:lnTo>
                    <a:pt x="7570" y="287112"/>
                  </a:lnTo>
                  <a:lnTo>
                    <a:pt x="4332" y="304851"/>
                  </a:lnTo>
                  <a:lnTo>
                    <a:pt x="2007" y="322818"/>
                  </a:lnTo>
                  <a:lnTo>
                    <a:pt x="547" y="341105"/>
                  </a:lnTo>
                  <a:lnTo>
                    <a:pt x="0" y="359573"/>
                  </a:lnTo>
                  <a:lnTo>
                    <a:pt x="547" y="378042"/>
                  </a:lnTo>
                  <a:lnTo>
                    <a:pt x="2007" y="396147"/>
                  </a:lnTo>
                  <a:lnTo>
                    <a:pt x="4332" y="414114"/>
                  </a:lnTo>
                  <a:lnTo>
                    <a:pt x="7570" y="431671"/>
                  </a:lnTo>
                  <a:lnTo>
                    <a:pt x="11537" y="448954"/>
                  </a:lnTo>
                  <a:lnTo>
                    <a:pt x="16599" y="466009"/>
                  </a:lnTo>
                  <a:lnTo>
                    <a:pt x="22391" y="482699"/>
                  </a:lnTo>
                  <a:lnTo>
                    <a:pt x="29094" y="498888"/>
                  </a:lnTo>
                  <a:lnTo>
                    <a:pt x="36299" y="514712"/>
                  </a:lnTo>
                  <a:lnTo>
                    <a:pt x="44417" y="530171"/>
                  </a:lnTo>
                  <a:lnTo>
                    <a:pt x="53491" y="545311"/>
                  </a:lnTo>
                  <a:lnTo>
                    <a:pt x="63068" y="559950"/>
                  </a:lnTo>
                  <a:lnTo>
                    <a:pt x="73328" y="573995"/>
                  </a:lnTo>
                  <a:lnTo>
                    <a:pt x="84182" y="587539"/>
                  </a:lnTo>
                  <a:lnTo>
                    <a:pt x="95719" y="600536"/>
                  </a:lnTo>
                  <a:lnTo>
                    <a:pt x="108032" y="613076"/>
                  </a:lnTo>
                  <a:lnTo>
                    <a:pt x="120846" y="624842"/>
                  </a:lnTo>
                  <a:lnTo>
                    <a:pt x="134207" y="636288"/>
                  </a:lnTo>
                  <a:lnTo>
                    <a:pt x="148116" y="646822"/>
                  </a:lnTo>
                  <a:lnTo>
                    <a:pt x="162572" y="656854"/>
                  </a:lnTo>
                  <a:lnTo>
                    <a:pt x="177393" y="666340"/>
                  </a:lnTo>
                  <a:lnTo>
                    <a:pt x="192897" y="674958"/>
                  </a:lnTo>
                  <a:lnTo>
                    <a:pt x="208813" y="682893"/>
                  </a:lnTo>
                  <a:lnTo>
                    <a:pt x="225047" y="690098"/>
                  </a:lnTo>
                  <a:lnTo>
                    <a:pt x="241692" y="696619"/>
                  </a:lnTo>
                  <a:lnTo>
                    <a:pt x="258838" y="702229"/>
                  </a:lnTo>
                  <a:lnTo>
                    <a:pt x="276349" y="706971"/>
                  </a:lnTo>
                  <a:lnTo>
                    <a:pt x="294089" y="711030"/>
                  </a:lnTo>
                  <a:lnTo>
                    <a:pt x="312147" y="714222"/>
                  </a:lnTo>
                  <a:lnTo>
                    <a:pt x="330571" y="716502"/>
                  </a:lnTo>
                  <a:lnTo>
                    <a:pt x="349176" y="717916"/>
                  </a:lnTo>
                  <a:lnTo>
                    <a:pt x="368147" y="718417"/>
                  </a:lnTo>
                  <a:lnTo>
                    <a:pt x="384928" y="718098"/>
                  </a:lnTo>
                  <a:lnTo>
                    <a:pt x="401710" y="717004"/>
                  </a:lnTo>
                  <a:lnTo>
                    <a:pt x="418172" y="715088"/>
                  </a:lnTo>
                  <a:lnTo>
                    <a:pt x="434224" y="712626"/>
                  </a:lnTo>
                  <a:lnTo>
                    <a:pt x="450322" y="709434"/>
                  </a:lnTo>
                  <a:lnTo>
                    <a:pt x="466009" y="705557"/>
                  </a:lnTo>
                  <a:lnTo>
                    <a:pt x="481377" y="700997"/>
                  </a:lnTo>
                  <a:lnTo>
                    <a:pt x="496563" y="695890"/>
                  </a:lnTo>
                  <a:lnTo>
                    <a:pt x="511566" y="690098"/>
                  </a:lnTo>
                  <a:lnTo>
                    <a:pt x="525976" y="683760"/>
                  </a:lnTo>
                  <a:lnTo>
                    <a:pt x="540067" y="676737"/>
                  </a:lnTo>
                  <a:lnTo>
                    <a:pt x="554021" y="669349"/>
                  </a:lnTo>
                  <a:lnTo>
                    <a:pt x="567383" y="661232"/>
                  </a:lnTo>
                  <a:lnTo>
                    <a:pt x="580562" y="652659"/>
                  </a:lnTo>
                  <a:lnTo>
                    <a:pt x="593194" y="643493"/>
                  </a:lnTo>
                  <a:lnTo>
                    <a:pt x="605461" y="633825"/>
                  </a:lnTo>
                  <a:lnTo>
                    <a:pt x="617226" y="623610"/>
                  </a:lnTo>
                  <a:lnTo>
                    <a:pt x="628581" y="613076"/>
                  </a:lnTo>
                  <a:lnTo>
                    <a:pt x="639434" y="601995"/>
                  </a:lnTo>
                  <a:lnTo>
                    <a:pt x="649923" y="590366"/>
                  </a:lnTo>
                  <a:lnTo>
                    <a:pt x="659864" y="578555"/>
                  </a:lnTo>
                  <a:lnTo>
                    <a:pt x="669258" y="566106"/>
                  </a:lnTo>
                  <a:lnTo>
                    <a:pt x="678105" y="553429"/>
                  </a:lnTo>
                  <a:lnTo>
                    <a:pt x="686405" y="540204"/>
                  </a:lnTo>
                  <a:lnTo>
                    <a:pt x="694157" y="526842"/>
                  </a:lnTo>
                  <a:lnTo>
                    <a:pt x="701408" y="512979"/>
                  </a:lnTo>
                  <a:lnTo>
                    <a:pt x="707883" y="498888"/>
                  </a:lnTo>
                  <a:lnTo>
                    <a:pt x="713857" y="484478"/>
                  </a:lnTo>
                  <a:lnTo>
                    <a:pt x="719284" y="469703"/>
                  </a:lnTo>
                  <a:lnTo>
                    <a:pt x="723981" y="454563"/>
                  </a:lnTo>
                  <a:lnTo>
                    <a:pt x="727948" y="439241"/>
                  </a:lnTo>
                  <a:lnTo>
                    <a:pt x="731368" y="423781"/>
                  </a:lnTo>
                  <a:close/>
                </a:path>
              </a:pathLst>
            </a:custGeom>
            <a:grpFill/>
            <a:ln w="4559" cap="flat">
              <a:noFill/>
              <a:prstDash val="solid"/>
              <a:miter/>
            </a:ln>
          </p:spPr>
          <p:txBody>
            <a:bodyPr rtlCol="0" anchor="ctr"/>
            <a:lstStyle/>
            <a:p>
              <a:endParaRPr lang="ru-RU" sz="387"/>
            </a:p>
          </p:txBody>
        </p:sp>
        <p:sp>
          <p:nvSpPr>
            <p:cNvPr id="28" name="Полилиния: фигура 27">
              <a:extLst>
                <a:ext uri="{FF2B5EF4-FFF2-40B4-BE49-F238E27FC236}">
                  <a16:creationId xmlns:a16="http://schemas.microsoft.com/office/drawing/2014/main" id="{43CE5A8F-62B4-4BBC-8DC1-5AE83081A32E}"/>
                </a:ext>
              </a:extLst>
            </p:cNvPr>
            <p:cNvSpPr/>
            <p:nvPr/>
          </p:nvSpPr>
          <p:spPr>
            <a:xfrm>
              <a:off x="7264146" y="4417798"/>
              <a:ext cx="405312" cy="664378"/>
            </a:xfrm>
            <a:custGeom>
              <a:avLst/>
              <a:gdLst>
                <a:gd name="connsiteX0" fmla="*/ 0 w 405312"/>
                <a:gd name="connsiteY0" fmla="*/ 0 h 664378"/>
                <a:gd name="connsiteX1" fmla="*/ 170507 w 405312"/>
                <a:gd name="connsiteY1" fmla="*/ 0 h 664378"/>
                <a:gd name="connsiteX2" fmla="*/ 170507 w 405312"/>
                <a:gd name="connsiteY2" fmla="*/ 503631 h 664378"/>
                <a:gd name="connsiteX3" fmla="*/ 405313 w 405312"/>
                <a:gd name="connsiteY3" fmla="*/ 503631 h 664378"/>
                <a:gd name="connsiteX4" fmla="*/ 275255 w 405312"/>
                <a:gd name="connsiteY4" fmla="*/ 664379 h 664378"/>
                <a:gd name="connsiteX5" fmla="*/ 0 w 405312"/>
                <a:gd name="connsiteY5" fmla="*/ 664379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12" h="664378">
                  <a:moveTo>
                    <a:pt x="0" y="0"/>
                  </a:moveTo>
                  <a:lnTo>
                    <a:pt x="170507" y="0"/>
                  </a:lnTo>
                  <a:lnTo>
                    <a:pt x="170507" y="503631"/>
                  </a:lnTo>
                  <a:lnTo>
                    <a:pt x="405313" y="503631"/>
                  </a:lnTo>
                  <a:lnTo>
                    <a:pt x="275255" y="664379"/>
                  </a:lnTo>
                  <a:lnTo>
                    <a:pt x="0" y="664379"/>
                  </a:lnTo>
                  <a:close/>
                </a:path>
              </a:pathLst>
            </a:custGeom>
            <a:grpFill/>
            <a:ln w="4559" cap="flat">
              <a:noFill/>
              <a:prstDash val="solid"/>
              <a:miter/>
            </a:ln>
          </p:spPr>
          <p:txBody>
            <a:bodyPr rtlCol="0" anchor="ctr"/>
            <a:lstStyle/>
            <a:p>
              <a:endParaRPr lang="ru-RU" sz="387"/>
            </a:p>
          </p:txBody>
        </p:sp>
      </p:grpSp>
    </p:spTree>
  </p:cSld>
  <p:clrMap bg1="lt1" tx1="dk1" bg2="lt2" tx2="dk2" accent1="accent1" accent2="accent2" accent3="accent3" accent4="accent4" accent5="accent5" accent6="accent6" hlink="hlink" folHlink="folHlink"/>
  <p:sldLayoutIdLst>
    <p:sldLayoutId id="2147483670" r:id="rId1"/>
    <p:sldLayoutId id="2147483731" r:id="rId2"/>
    <p:sldLayoutId id="2147483732" r:id="rId3"/>
    <p:sldLayoutId id="2147483733" r:id="rId4"/>
    <p:sldLayoutId id="2147483734" r:id="rId5"/>
    <p:sldLayoutId id="2147483666" r:id="rId6"/>
    <p:sldLayoutId id="2147483710" r:id="rId7"/>
    <p:sldLayoutId id="2147483735" r:id="rId8"/>
    <p:sldLayoutId id="2147483668" r:id="rId9"/>
    <p:sldLayoutId id="2147483669" r:id="rId10"/>
    <p:sldLayoutId id="2147483736" r:id="rId11"/>
    <p:sldLayoutId id="2147483727" r:id="rId12"/>
    <p:sldLayoutId id="2147483739" r:id="rId13"/>
    <p:sldLayoutId id="2147483737" r:id="rId14"/>
    <p:sldLayoutId id="2147483738" r:id="rId15"/>
    <p:sldLayoutId id="2147483709" r:id="rId16"/>
    <p:sldLayoutId id="2147483740" r:id="rId17"/>
    <p:sldLayoutId id="2147483741" r:id="rId18"/>
  </p:sldLayoutIdLst>
  <p:timing>
    <p:tnLst>
      <p:par>
        <p:cTn id="1" dur="indefinite" restart="never" nodeType="tmRoot"/>
      </p:par>
    </p:tnLst>
  </p:timing>
  <p:hf hdr="0" ftr="0" dt="0"/>
  <p:txStyles>
    <p:titleStyle>
      <a:lvl1pPr eaLnBrk="1" hangingPunct="1">
        <a:defRPr lang="en-US" sz="2138" b="1" i="0">
          <a:solidFill>
            <a:srgbClr val="FF0000"/>
          </a:solidFill>
          <a:latin typeface="+mn-lt"/>
          <a:ea typeface="+mj-ea"/>
          <a:cs typeface="Arial Narrow"/>
        </a:defRPr>
      </a:lvl1pPr>
    </p:titleStyle>
    <p:bodyStyle>
      <a:lvl1pPr marL="0" algn="l" eaLnBrk="1" hangingPunct="1">
        <a:defRPr sz="1273">
          <a:solidFill>
            <a:schemeClr val="tx1">
              <a:lumMod val="75000"/>
              <a:lumOff val="25000"/>
            </a:schemeClr>
          </a:solidFill>
          <a:latin typeface="+mn-lt"/>
          <a:ea typeface="+mn-ea"/>
          <a:cs typeface="+mn-cs"/>
        </a:defRPr>
      </a:lvl1pPr>
      <a:lvl2pPr marL="207935" algn="l" eaLnBrk="1" hangingPunct="1">
        <a:defRPr>
          <a:latin typeface="+mn-lt"/>
          <a:ea typeface="+mn-ea"/>
          <a:cs typeface="+mn-cs"/>
        </a:defRPr>
      </a:lvl2pPr>
      <a:lvl3pPr marL="415869" algn="l" eaLnBrk="1" hangingPunct="1">
        <a:defRPr>
          <a:latin typeface="+mn-lt"/>
          <a:ea typeface="+mn-ea"/>
          <a:cs typeface="+mn-cs"/>
        </a:defRPr>
      </a:lvl3pPr>
      <a:lvl4pPr marL="623804" algn="l" eaLnBrk="1" hangingPunct="1">
        <a:defRPr>
          <a:latin typeface="+mn-lt"/>
          <a:ea typeface="+mn-ea"/>
          <a:cs typeface="+mn-cs"/>
        </a:defRPr>
      </a:lvl4pPr>
      <a:lvl5pPr marL="831738" algn="l"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bodyStyle>
    <p:other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otherStyle>
  </p:txStyles>
  <p:extLst mod="1">
    <p:ext uri="{27BBF7A9-308A-43DC-89C8-2F10F3537804}">
      <p15:sldGuideLst xmlns:p15="http://schemas.microsoft.com/office/powerpoint/2012/main">
        <p15:guide id="1" pos="282" userDrawn="1">
          <p15:clr>
            <a:srgbClr val="F26B43"/>
          </p15:clr>
        </p15:guide>
        <p15:guide id="2" pos="5478" userDrawn="1">
          <p15:clr>
            <a:srgbClr val="F26B43"/>
          </p15:clr>
        </p15:guide>
        <p15:guide id="3" orient="horz" pos="208" userDrawn="1">
          <p15:clr>
            <a:srgbClr val="F26B43"/>
          </p15:clr>
        </p15:guide>
        <p15:guide id="5" orient="horz" pos="714" userDrawn="1">
          <p15:clr>
            <a:srgbClr val="F26B43"/>
          </p15:clr>
        </p15:guide>
        <p15:guide id="6" orient="horz" pos="3207" userDrawn="1">
          <p15:clr>
            <a:srgbClr val="F26B43"/>
          </p15:clr>
        </p15:guide>
        <p15:guide id="7" pos="58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9144000" cy="5714599"/>
          </a:xfrm>
          <a:prstGeom prst="rect">
            <a:avLst/>
          </a:prstGeom>
          <a:blipFill>
            <a:blip r:embed="rId27" cstate="print"/>
            <a:stretch>
              <a:fillRect/>
            </a:stretch>
          </a:blipFill>
        </p:spPr>
        <p:txBody>
          <a:bodyPr wrap="square" lIns="0" tIns="0" rIns="0" bIns="0" rtlCol="0"/>
          <a:lstStyle/>
          <a:p>
            <a:endParaRPr sz="387"/>
          </a:p>
        </p:txBody>
      </p:sp>
      <p:sp>
        <p:nvSpPr>
          <p:cNvPr id="7" name="Slide Number Placeholder 5"/>
          <p:cNvSpPr txBox="1">
            <a:spLocks/>
          </p:cNvSpPr>
          <p:nvPr userDrawn="1"/>
        </p:nvSpPr>
        <p:spPr>
          <a:xfrm>
            <a:off x="8768612" y="5368122"/>
            <a:ext cx="378277" cy="223337"/>
          </a:xfrm>
          <a:prstGeom prst="rect">
            <a:avLst/>
          </a:prstGeom>
        </p:spPr>
        <p:txBody>
          <a:bodyPr vert="horz" lIns="41590" tIns="20795" rIns="41590" bIns="20795"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415869" rtl="0" eaLnBrk="1" latinLnBrk="0" hangingPunct="1"/>
            <a:fld id="{2169265A-1C07-804A-9BBB-85622F4B165F}" type="slidenum">
              <a:rPr lang="en-US" sz="1046" kern="1200" smtClean="0">
                <a:solidFill>
                  <a:srgbClr val="999999"/>
                </a:solidFill>
                <a:latin typeface="+mn-lt"/>
                <a:ea typeface="+mn-ea"/>
                <a:cs typeface="+mn-cs"/>
              </a:rPr>
              <a:pPr marL="0" algn="l" defTabSz="415869" rtl="0" eaLnBrk="1" latinLnBrk="0" hangingPunct="1"/>
              <a:t>‹#›</a:t>
            </a:fld>
            <a:endParaRPr lang="en-US" sz="1046" kern="1200" dirty="0">
              <a:solidFill>
                <a:srgbClr val="999999"/>
              </a:solidFill>
              <a:latin typeface="+mn-lt"/>
              <a:ea typeface="+mn-ea"/>
              <a:cs typeface="+mn-cs"/>
            </a:endParaRPr>
          </a:p>
        </p:txBody>
      </p:sp>
    </p:spTree>
    <p:extLst>
      <p:ext uri="{BB962C8B-B14F-4D97-AF65-F5344CB8AC3E}">
        <p14:creationId xmlns:p14="http://schemas.microsoft.com/office/powerpoint/2010/main" val="273728424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3" r:id="rId20"/>
    <p:sldLayoutId id="2147483764" r:id="rId21"/>
    <p:sldLayoutId id="2147483765" r:id="rId22"/>
    <p:sldLayoutId id="2147483766" r:id="rId23"/>
    <p:sldLayoutId id="2147483767" r:id="rId24"/>
    <p:sldLayoutId id="2147483768" r:id="rId25"/>
  </p:sldLayoutIdLst>
  <p:hf hdr="0" ftr="0" dt="0"/>
  <p:txStyles>
    <p:titleStyle>
      <a:lvl1pPr>
        <a:defRPr lang="en-US" sz="2138" b="1" i="0">
          <a:solidFill>
            <a:srgbClr val="FF0000"/>
          </a:solidFill>
          <a:latin typeface="+mn-lt"/>
          <a:ea typeface="+mj-ea"/>
          <a:cs typeface="Arial Narrow"/>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mod="1">
    <p:ext uri="{27BBF7A9-308A-43DC-89C8-2F10F3537804}">
      <p15:sldGuideLst xmlns:p15="http://schemas.microsoft.com/office/powerpoint/2012/main">
        <p15:guide id="1" pos="282" userDrawn="1">
          <p15:clr>
            <a:srgbClr val="F26B43"/>
          </p15:clr>
        </p15:guide>
        <p15:guide id="2" pos="5478" userDrawn="1">
          <p15:clr>
            <a:srgbClr val="F26B43"/>
          </p15:clr>
        </p15:guide>
        <p15:guide id="3" orient="horz" pos="208" userDrawn="1">
          <p15:clr>
            <a:srgbClr val="F26B43"/>
          </p15:clr>
        </p15:guide>
        <p15:guide id="5" orient="horz" pos="714" userDrawn="1">
          <p15:clr>
            <a:srgbClr val="F26B43"/>
          </p15:clr>
        </p15:guide>
        <p15:guide id="6" orient="horz" pos="3207" userDrawn="1">
          <p15:clr>
            <a:srgbClr val="F26B43"/>
          </p15:clr>
        </p15:guide>
        <p15:guide id="7" pos="58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microsoft.com/office/2007/relationships/hdphoto" Target="../media/hdphoto5.wdp"/><Relationship Id="rId2" Type="http://schemas.openxmlformats.org/officeDocument/2006/relationships/image" Target="../media/image45.png"/><Relationship Id="rId16"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6.jpeg"/></Relationships>
</file>

<file path=ppt/slides/_rels/slide12.xml.rels><?xml version="1.0" encoding="UTF-8" standalone="yes"?>
<Relationships xmlns="http://schemas.openxmlformats.org/package/2006/relationships"><Relationship Id="rId13" Type="http://schemas.openxmlformats.org/officeDocument/2006/relationships/image" Target="../media/image70.jpeg"/><Relationship Id="rId18" Type="http://schemas.openxmlformats.org/officeDocument/2006/relationships/image" Target="../media/image75.jpg"/><Relationship Id="rId26" Type="http://schemas.openxmlformats.org/officeDocument/2006/relationships/image" Target="../media/image83.png"/><Relationship Id="rId21" Type="http://schemas.openxmlformats.org/officeDocument/2006/relationships/image" Target="../media/image78.png"/><Relationship Id="rId34" Type="http://schemas.openxmlformats.org/officeDocument/2006/relationships/image" Target="../media/image91.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jpg"/><Relationship Id="rId33" Type="http://schemas.openxmlformats.org/officeDocument/2006/relationships/image" Target="../media/image90.jp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jpg"/><Relationship Id="rId1" Type="http://schemas.openxmlformats.org/officeDocument/2006/relationships/slideLayout" Target="../slideLayouts/slideLayout6.xml"/><Relationship Id="rId6" Type="http://schemas.openxmlformats.org/officeDocument/2006/relationships/image" Target="../media/image63.jpg"/><Relationship Id="rId11" Type="http://schemas.openxmlformats.org/officeDocument/2006/relationships/image" Target="../media/image68.jpe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94.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36" Type="http://schemas.openxmlformats.org/officeDocument/2006/relationships/image" Target="../media/image93.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8" Type="http://schemas.openxmlformats.org/officeDocument/2006/relationships/image" Target="../media/image65.jpeg"/><Relationship Id="rId3"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jpeg"/><Relationship Id="rId2" Type="http://schemas.openxmlformats.org/officeDocument/2006/relationships/image" Target="../media/image97.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100.png"/><Relationship Id="rId4" Type="http://schemas.openxmlformats.org/officeDocument/2006/relationships/image" Target="../media/image99.jpeg"/></Relationships>
</file>

<file path=ppt/slides/_rels/slide18.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hyperlink" Target="https://icl-services.com/" TargetMode="External"/><Relationship Id="rId4" Type="http://schemas.openxmlformats.org/officeDocument/2006/relationships/hyperlink" Target="mailto:Alexandr.Kuzmin2@icl-service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31.png"/><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27C05F4-EA04-40A7-932F-6F1C05222CC3}"/>
              </a:ext>
            </a:extLst>
          </p:cNvPr>
          <p:cNvSpPr>
            <a:spLocks noGrp="1"/>
          </p:cNvSpPr>
          <p:nvPr>
            <p:ph type="title"/>
          </p:nvPr>
        </p:nvSpPr>
        <p:spPr>
          <a:xfrm>
            <a:off x="379797" y="789825"/>
            <a:ext cx="4126527" cy="1609153"/>
          </a:xfrm>
        </p:spPr>
        <p:txBody>
          <a:bodyPr lIns="41590" tIns="20795" rIns="41590" bIns="20795" anchor="t"/>
          <a:lstStyle/>
          <a:p>
            <a:r>
              <a:rPr lang="ru-RU" sz="2183" dirty="0">
                <a:ea typeface="Roboto Condensed"/>
              </a:rPr>
              <a:t>Как найти время для стратегического планирования и развития бизнеса?</a:t>
            </a:r>
            <a:endParaRPr lang="ru-RU" sz="2183" dirty="0"/>
          </a:p>
        </p:txBody>
      </p:sp>
      <p:sp>
        <p:nvSpPr>
          <p:cNvPr id="7" name="Текст 6">
            <a:extLst>
              <a:ext uri="{FF2B5EF4-FFF2-40B4-BE49-F238E27FC236}">
                <a16:creationId xmlns:a16="http://schemas.microsoft.com/office/drawing/2014/main" id="{69E0F825-E378-4DCA-9BA4-B8526E808304}"/>
              </a:ext>
            </a:extLst>
          </p:cNvPr>
          <p:cNvSpPr>
            <a:spLocks noGrp="1"/>
          </p:cNvSpPr>
          <p:nvPr>
            <p:ph type="body" sz="quarter" idx="10"/>
          </p:nvPr>
        </p:nvSpPr>
        <p:spPr>
          <a:xfrm>
            <a:off x="478052" y="2857500"/>
            <a:ext cx="2547501" cy="323464"/>
          </a:xfrm>
        </p:spPr>
        <p:txBody>
          <a:bodyPr/>
          <a:lstStyle/>
          <a:p>
            <a:r>
              <a:rPr lang="ru-RU" dirty="0" smtClean="0"/>
              <a:t>Август </a:t>
            </a:r>
            <a:r>
              <a:rPr lang="ru-RU" dirty="0"/>
              <a:t>2022</a:t>
            </a:r>
          </a:p>
        </p:txBody>
      </p:sp>
    </p:spTree>
    <p:extLst>
      <p:ext uri="{BB962C8B-B14F-4D97-AF65-F5344CB8AC3E}">
        <p14:creationId xmlns:p14="http://schemas.microsoft.com/office/powerpoint/2010/main" val="3573186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C109-2FD1-4D0F-844E-00854DA71F91}"/>
              </a:ext>
            </a:extLst>
          </p:cNvPr>
          <p:cNvSpPr>
            <a:spLocks noGrp="1"/>
          </p:cNvSpPr>
          <p:nvPr>
            <p:ph type="title"/>
          </p:nvPr>
        </p:nvSpPr>
        <p:spPr/>
        <p:txBody>
          <a:bodyPr/>
          <a:lstStyle/>
          <a:p>
            <a:r>
              <a:rPr lang="ru-RU" dirty="0"/>
              <a:t>Гибкие модели ценообразования</a:t>
            </a:r>
          </a:p>
        </p:txBody>
      </p:sp>
      <p:sp>
        <p:nvSpPr>
          <p:cNvPr id="3" name="Прямоугольник 45">
            <a:extLst>
              <a:ext uri="{FF2B5EF4-FFF2-40B4-BE49-F238E27FC236}">
                <a16:creationId xmlns:a16="http://schemas.microsoft.com/office/drawing/2014/main" id="{A4FEB870-21B3-43A5-AD26-046284B97F4D}"/>
              </a:ext>
            </a:extLst>
          </p:cNvPr>
          <p:cNvSpPr/>
          <p:nvPr/>
        </p:nvSpPr>
        <p:spPr>
          <a:xfrm>
            <a:off x="2986656" y="2484404"/>
            <a:ext cx="5020198" cy="542017"/>
          </a:xfrm>
          <a:prstGeom prst="rect">
            <a:avLst/>
          </a:prstGeom>
          <a:gradFill flip="none" rotWithShape="1">
            <a:gsLst>
              <a:gs pos="0">
                <a:schemeClr val="bg1">
                  <a:lumMod val="75000"/>
                  <a:alpha val="0"/>
                </a:schemeClr>
              </a:gs>
              <a:gs pos="100000">
                <a:schemeClr val="bg1">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4" name="Прямоугольник 46">
            <a:extLst>
              <a:ext uri="{FF2B5EF4-FFF2-40B4-BE49-F238E27FC236}">
                <a16:creationId xmlns:a16="http://schemas.microsoft.com/office/drawing/2014/main" id="{12583918-DA8D-415F-8024-C2D9D6095B5A}"/>
              </a:ext>
            </a:extLst>
          </p:cNvPr>
          <p:cNvSpPr/>
          <p:nvPr/>
        </p:nvSpPr>
        <p:spPr>
          <a:xfrm>
            <a:off x="2437392" y="1855806"/>
            <a:ext cx="5020198" cy="542017"/>
          </a:xfrm>
          <a:prstGeom prst="rect">
            <a:avLst/>
          </a:prstGeom>
          <a:gradFill flip="none" rotWithShape="1">
            <a:gsLst>
              <a:gs pos="0">
                <a:schemeClr val="bg1">
                  <a:lumMod val="75000"/>
                  <a:alpha val="0"/>
                </a:schemeClr>
              </a:gs>
              <a:gs pos="100000">
                <a:schemeClr val="bg1">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5" name="Прямоугольник 47">
            <a:extLst>
              <a:ext uri="{FF2B5EF4-FFF2-40B4-BE49-F238E27FC236}">
                <a16:creationId xmlns:a16="http://schemas.microsoft.com/office/drawing/2014/main" id="{4F02E7CE-F176-4827-BCF2-8BB61DCCC3B9}"/>
              </a:ext>
            </a:extLst>
          </p:cNvPr>
          <p:cNvSpPr/>
          <p:nvPr/>
        </p:nvSpPr>
        <p:spPr>
          <a:xfrm>
            <a:off x="1888127" y="1228562"/>
            <a:ext cx="5020198" cy="542017"/>
          </a:xfrm>
          <a:prstGeom prst="rect">
            <a:avLst/>
          </a:prstGeom>
          <a:gradFill flip="none" rotWithShape="1">
            <a:gsLst>
              <a:gs pos="0">
                <a:schemeClr val="bg1">
                  <a:lumMod val="75000"/>
                  <a:alpha val="0"/>
                </a:schemeClr>
              </a:gs>
              <a:gs pos="100000">
                <a:schemeClr val="bg1">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6" name="Пятиугольник 7">
            <a:extLst>
              <a:ext uri="{FF2B5EF4-FFF2-40B4-BE49-F238E27FC236}">
                <a16:creationId xmlns:a16="http://schemas.microsoft.com/office/drawing/2014/main" id="{41EF18CD-249F-4201-ACD5-E2AACF2A7639}"/>
              </a:ext>
            </a:extLst>
          </p:cNvPr>
          <p:cNvSpPr/>
          <p:nvPr/>
        </p:nvSpPr>
        <p:spPr>
          <a:xfrm>
            <a:off x="2326904" y="2484405"/>
            <a:ext cx="1160982" cy="542411"/>
          </a:xfrm>
          <a:prstGeom prst="homePlate">
            <a:avLst>
              <a:gd name="adj" fmla="val 33407"/>
            </a:avLst>
          </a:prstGeom>
          <a:gradFill>
            <a:gsLst>
              <a:gs pos="0">
                <a:schemeClr val="bg1">
                  <a:lumMod val="95000"/>
                </a:schemeClr>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7" name="Пятиугольник 8">
            <a:extLst>
              <a:ext uri="{FF2B5EF4-FFF2-40B4-BE49-F238E27FC236}">
                <a16:creationId xmlns:a16="http://schemas.microsoft.com/office/drawing/2014/main" id="{B5FD8AA3-737D-4F5C-B287-82078790E083}"/>
              </a:ext>
            </a:extLst>
          </p:cNvPr>
          <p:cNvSpPr/>
          <p:nvPr/>
        </p:nvSpPr>
        <p:spPr>
          <a:xfrm>
            <a:off x="1777640" y="1855807"/>
            <a:ext cx="1160982" cy="542411"/>
          </a:xfrm>
          <a:prstGeom prst="homePlate">
            <a:avLst>
              <a:gd name="adj" fmla="val 33407"/>
            </a:avLst>
          </a:prstGeom>
          <a:gradFill>
            <a:gsLst>
              <a:gs pos="0">
                <a:schemeClr val="bg1">
                  <a:lumMod val="95000"/>
                </a:schemeClr>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8" name="Пятиугольник 9">
            <a:extLst>
              <a:ext uri="{FF2B5EF4-FFF2-40B4-BE49-F238E27FC236}">
                <a16:creationId xmlns:a16="http://schemas.microsoft.com/office/drawing/2014/main" id="{4F835BA9-CB6A-48E4-920E-36CA84D978AE}"/>
              </a:ext>
            </a:extLst>
          </p:cNvPr>
          <p:cNvSpPr/>
          <p:nvPr/>
        </p:nvSpPr>
        <p:spPr>
          <a:xfrm>
            <a:off x="1228375" y="1228563"/>
            <a:ext cx="1160982" cy="542411"/>
          </a:xfrm>
          <a:prstGeom prst="homePlate">
            <a:avLst>
              <a:gd name="adj" fmla="val 33407"/>
            </a:avLst>
          </a:prstGeom>
          <a:gradFill>
            <a:gsLst>
              <a:gs pos="0">
                <a:schemeClr val="bg1">
                  <a:lumMod val="95000"/>
                </a:schemeClr>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9" name="Пятиугольник 11">
            <a:extLst>
              <a:ext uri="{FF2B5EF4-FFF2-40B4-BE49-F238E27FC236}">
                <a16:creationId xmlns:a16="http://schemas.microsoft.com/office/drawing/2014/main" id="{60115838-3A75-4E47-BA8A-DD2A3E600BCF}"/>
              </a:ext>
            </a:extLst>
          </p:cNvPr>
          <p:cNvSpPr/>
          <p:nvPr/>
        </p:nvSpPr>
        <p:spPr>
          <a:xfrm>
            <a:off x="2095463" y="2484405"/>
            <a:ext cx="1341441" cy="542411"/>
          </a:xfrm>
          <a:prstGeom prst="homePlate">
            <a:avLst>
              <a:gd name="adj" fmla="val 33407"/>
            </a:avLst>
          </a:prstGeom>
          <a:gradFill>
            <a:gsLst>
              <a:gs pos="0">
                <a:schemeClr val="accent2"/>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10" name="Прямоугольник 52">
            <a:extLst>
              <a:ext uri="{FF2B5EF4-FFF2-40B4-BE49-F238E27FC236}">
                <a16:creationId xmlns:a16="http://schemas.microsoft.com/office/drawing/2014/main" id="{93351BCD-2180-40A2-8E73-224CDD354A0E}"/>
              </a:ext>
            </a:extLst>
          </p:cNvPr>
          <p:cNvSpPr/>
          <p:nvPr/>
        </p:nvSpPr>
        <p:spPr>
          <a:xfrm>
            <a:off x="1546198" y="2484405"/>
            <a:ext cx="549264" cy="54741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solidFill>
                <a:srgbClr val="FFFFFF"/>
              </a:solidFill>
              <a:latin typeface="+mj-lt"/>
            </a:endParaRPr>
          </a:p>
        </p:txBody>
      </p:sp>
      <p:sp>
        <p:nvSpPr>
          <p:cNvPr id="11" name="Пятиугольник 13">
            <a:extLst>
              <a:ext uri="{FF2B5EF4-FFF2-40B4-BE49-F238E27FC236}">
                <a16:creationId xmlns:a16="http://schemas.microsoft.com/office/drawing/2014/main" id="{A182B5B3-3135-41E9-8A87-D8E94AEBAF8E}"/>
              </a:ext>
            </a:extLst>
          </p:cNvPr>
          <p:cNvSpPr/>
          <p:nvPr/>
        </p:nvSpPr>
        <p:spPr>
          <a:xfrm>
            <a:off x="1546198" y="1855807"/>
            <a:ext cx="1341441" cy="542411"/>
          </a:xfrm>
          <a:prstGeom prst="homePlate">
            <a:avLst>
              <a:gd name="adj" fmla="val 33407"/>
            </a:avLst>
          </a:prstGeom>
          <a:gradFill>
            <a:gsLst>
              <a:gs pos="0">
                <a:schemeClr val="accent3"/>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12" name="Прямоугольник 54">
            <a:extLst>
              <a:ext uri="{FF2B5EF4-FFF2-40B4-BE49-F238E27FC236}">
                <a16:creationId xmlns:a16="http://schemas.microsoft.com/office/drawing/2014/main" id="{525E597A-0248-438B-B762-19EEB71A6856}"/>
              </a:ext>
            </a:extLst>
          </p:cNvPr>
          <p:cNvSpPr/>
          <p:nvPr/>
        </p:nvSpPr>
        <p:spPr>
          <a:xfrm>
            <a:off x="996934" y="1855806"/>
            <a:ext cx="549264" cy="54741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solidFill>
                <a:srgbClr val="FFFFFF"/>
              </a:solidFill>
              <a:latin typeface="+mj-lt"/>
            </a:endParaRPr>
          </a:p>
        </p:txBody>
      </p:sp>
      <p:sp>
        <p:nvSpPr>
          <p:cNvPr id="13" name="Пятиугольник 15">
            <a:extLst>
              <a:ext uri="{FF2B5EF4-FFF2-40B4-BE49-F238E27FC236}">
                <a16:creationId xmlns:a16="http://schemas.microsoft.com/office/drawing/2014/main" id="{D1B85D0D-9E93-4BDC-ACC3-09A11733C6D5}"/>
              </a:ext>
            </a:extLst>
          </p:cNvPr>
          <p:cNvSpPr/>
          <p:nvPr/>
        </p:nvSpPr>
        <p:spPr>
          <a:xfrm>
            <a:off x="996934" y="1228563"/>
            <a:ext cx="1341441" cy="542411"/>
          </a:xfrm>
          <a:prstGeom prst="homePlate">
            <a:avLst>
              <a:gd name="adj" fmla="val 33407"/>
            </a:avLst>
          </a:prstGeom>
          <a:gradFill>
            <a:gsLst>
              <a:gs pos="0">
                <a:schemeClr val="accent2"/>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14" name="Прямоугольник 56">
            <a:extLst>
              <a:ext uri="{FF2B5EF4-FFF2-40B4-BE49-F238E27FC236}">
                <a16:creationId xmlns:a16="http://schemas.microsoft.com/office/drawing/2014/main" id="{44D8C278-A3CB-43C6-8462-ECC467106B55}"/>
              </a:ext>
            </a:extLst>
          </p:cNvPr>
          <p:cNvSpPr/>
          <p:nvPr/>
        </p:nvSpPr>
        <p:spPr>
          <a:xfrm>
            <a:off x="447669" y="1228563"/>
            <a:ext cx="549264" cy="54741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solidFill>
                <a:srgbClr val="FFFFFF"/>
              </a:solidFill>
              <a:latin typeface="+mj-lt"/>
            </a:endParaRPr>
          </a:p>
        </p:txBody>
      </p:sp>
      <p:sp>
        <p:nvSpPr>
          <p:cNvPr id="15" name="Rounded Rectangle 6">
            <a:extLst>
              <a:ext uri="{FF2B5EF4-FFF2-40B4-BE49-F238E27FC236}">
                <a16:creationId xmlns:a16="http://schemas.microsoft.com/office/drawing/2014/main" id="{BF851936-A472-43C3-8FC6-53BDA5CACC23}"/>
              </a:ext>
            </a:extLst>
          </p:cNvPr>
          <p:cNvSpPr/>
          <p:nvPr/>
        </p:nvSpPr>
        <p:spPr bwMode="auto">
          <a:xfrm>
            <a:off x="1653363" y="2035471"/>
            <a:ext cx="980225" cy="188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spcBef>
                <a:spcPct val="0"/>
              </a:spcBef>
              <a:spcAft>
                <a:spcPct val="0"/>
              </a:spcAft>
              <a:defRPr/>
            </a:pPr>
            <a:r>
              <a:rPr kumimoji="1" lang="ru-RU" sz="1273">
                <a:solidFill>
                  <a:schemeClr val="bg1"/>
                </a:solidFill>
                <a:latin typeface="+mj-lt"/>
              </a:rPr>
              <a:t>За звонки</a:t>
            </a:r>
          </a:p>
        </p:txBody>
      </p:sp>
      <p:sp>
        <p:nvSpPr>
          <p:cNvPr id="16" name="Текст 5">
            <a:extLst>
              <a:ext uri="{FF2B5EF4-FFF2-40B4-BE49-F238E27FC236}">
                <a16:creationId xmlns:a16="http://schemas.microsoft.com/office/drawing/2014/main" id="{C6CED5B0-B1DD-4913-81E1-795C994DEC40}"/>
              </a:ext>
            </a:extLst>
          </p:cNvPr>
          <p:cNvSpPr txBox="1">
            <a:spLocks/>
          </p:cNvSpPr>
          <p:nvPr/>
        </p:nvSpPr>
        <p:spPr>
          <a:xfrm>
            <a:off x="3034568" y="1883051"/>
            <a:ext cx="3809959" cy="496118"/>
          </a:xfrm>
          <a:prstGeom prst="rect">
            <a:avLst/>
          </a:prstGeom>
        </p:spPr>
        <p:txBody>
          <a:bodyPr anchor="ct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55" indent="-147355">
              <a:spcAft>
                <a:spcPts val="0"/>
              </a:spcAft>
            </a:pPr>
            <a:r>
              <a:rPr lang="ru-RU" sz="1273"/>
              <a:t>За количество совершенных звонков;</a:t>
            </a:r>
          </a:p>
          <a:p>
            <a:pPr marL="147355" indent="-147355">
              <a:spcAft>
                <a:spcPts val="0"/>
              </a:spcAft>
            </a:pPr>
            <a:r>
              <a:rPr lang="ru-RU" sz="1273"/>
              <a:t>За количество принятых звонков;</a:t>
            </a:r>
          </a:p>
        </p:txBody>
      </p:sp>
      <p:sp>
        <p:nvSpPr>
          <p:cNvPr id="17" name="Текст 5">
            <a:extLst>
              <a:ext uri="{FF2B5EF4-FFF2-40B4-BE49-F238E27FC236}">
                <a16:creationId xmlns:a16="http://schemas.microsoft.com/office/drawing/2014/main" id="{515A2A30-6175-4514-B1E7-05EE43079EB5}"/>
              </a:ext>
            </a:extLst>
          </p:cNvPr>
          <p:cNvSpPr txBox="1">
            <a:spLocks/>
          </p:cNvSpPr>
          <p:nvPr/>
        </p:nvSpPr>
        <p:spPr>
          <a:xfrm>
            <a:off x="3583832" y="2618660"/>
            <a:ext cx="3740639" cy="288743"/>
          </a:xfrm>
          <a:prstGeom prst="rect">
            <a:avLst/>
          </a:prstGeom>
        </p:spPr>
        <p:txBody>
          <a:bodyPr anchor="ct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55" indent="-147355">
              <a:spcAft>
                <a:spcPts val="0"/>
              </a:spcAft>
            </a:pPr>
            <a:r>
              <a:rPr lang="ru-RU" sz="1273"/>
              <a:t>Согласие клиента на сделку, операцию</a:t>
            </a:r>
          </a:p>
        </p:txBody>
      </p:sp>
      <p:sp>
        <p:nvSpPr>
          <p:cNvPr id="18" name="Rounded Rectangle 6">
            <a:extLst>
              <a:ext uri="{FF2B5EF4-FFF2-40B4-BE49-F238E27FC236}">
                <a16:creationId xmlns:a16="http://schemas.microsoft.com/office/drawing/2014/main" id="{C27C57FA-D12F-48E1-B30F-228E866CF4B7}"/>
              </a:ext>
            </a:extLst>
          </p:cNvPr>
          <p:cNvSpPr/>
          <p:nvPr/>
        </p:nvSpPr>
        <p:spPr bwMode="auto">
          <a:xfrm>
            <a:off x="2202628" y="2661368"/>
            <a:ext cx="980225" cy="188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spcBef>
                <a:spcPct val="0"/>
              </a:spcBef>
              <a:spcAft>
                <a:spcPct val="0"/>
              </a:spcAft>
              <a:defRPr/>
            </a:pPr>
            <a:r>
              <a:rPr kumimoji="1" lang="ru-RU" sz="1273">
                <a:solidFill>
                  <a:schemeClr val="bg1"/>
                </a:solidFill>
                <a:latin typeface="+mj-lt"/>
              </a:rPr>
              <a:t>За результат</a:t>
            </a:r>
          </a:p>
        </p:txBody>
      </p:sp>
      <p:sp>
        <p:nvSpPr>
          <p:cNvPr id="19" name="Текст 5">
            <a:extLst>
              <a:ext uri="{FF2B5EF4-FFF2-40B4-BE49-F238E27FC236}">
                <a16:creationId xmlns:a16="http://schemas.microsoft.com/office/drawing/2014/main" id="{862D36F5-AEF7-40F6-884D-687251526607}"/>
              </a:ext>
            </a:extLst>
          </p:cNvPr>
          <p:cNvSpPr txBox="1">
            <a:spLocks/>
          </p:cNvSpPr>
          <p:nvPr/>
        </p:nvSpPr>
        <p:spPr>
          <a:xfrm>
            <a:off x="2485304" y="1410500"/>
            <a:ext cx="3292866" cy="178141"/>
          </a:xfrm>
          <a:prstGeom prst="rect">
            <a:avLst/>
          </a:prstGeom>
        </p:spPr>
        <p:txBody>
          <a:bodyPr anchor="ct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55" indent="-147355">
              <a:spcAft>
                <a:spcPts val="0"/>
              </a:spcAft>
            </a:pPr>
            <a:r>
              <a:rPr lang="ru-RU" sz="1273" dirty="0"/>
              <a:t>За контакты в базе обзвона;</a:t>
            </a:r>
          </a:p>
          <a:p>
            <a:pPr marL="147355" indent="-147355">
              <a:spcAft>
                <a:spcPts val="0"/>
              </a:spcAft>
            </a:pPr>
            <a:r>
              <a:rPr lang="ru-RU" sz="1273" dirty="0"/>
              <a:t>За успешное соединение с абонентом;</a:t>
            </a:r>
          </a:p>
        </p:txBody>
      </p:sp>
      <p:sp>
        <p:nvSpPr>
          <p:cNvPr id="20" name="Rounded Rectangle 6">
            <a:extLst>
              <a:ext uri="{FF2B5EF4-FFF2-40B4-BE49-F238E27FC236}">
                <a16:creationId xmlns:a16="http://schemas.microsoft.com/office/drawing/2014/main" id="{EF2914BD-924F-411A-AB41-927085BEE427}"/>
              </a:ext>
            </a:extLst>
          </p:cNvPr>
          <p:cNvSpPr/>
          <p:nvPr/>
        </p:nvSpPr>
        <p:spPr bwMode="auto">
          <a:xfrm>
            <a:off x="1104099" y="1408227"/>
            <a:ext cx="1045306" cy="188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spcBef>
                <a:spcPct val="0"/>
              </a:spcBef>
              <a:spcAft>
                <a:spcPct val="0"/>
              </a:spcAft>
              <a:defRPr/>
            </a:pPr>
            <a:r>
              <a:rPr kumimoji="1" lang="ru-RU" sz="1273" dirty="0">
                <a:solidFill>
                  <a:schemeClr val="bg1"/>
                </a:solidFill>
                <a:latin typeface="+mj-lt"/>
              </a:rPr>
              <a:t>За контакты</a:t>
            </a:r>
          </a:p>
        </p:txBody>
      </p:sp>
      <p:sp>
        <p:nvSpPr>
          <p:cNvPr id="21" name="Прямоугольник 147">
            <a:extLst>
              <a:ext uri="{FF2B5EF4-FFF2-40B4-BE49-F238E27FC236}">
                <a16:creationId xmlns:a16="http://schemas.microsoft.com/office/drawing/2014/main" id="{55888E5C-D073-4C89-9ACC-4B11CBA530DF}"/>
              </a:ext>
            </a:extLst>
          </p:cNvPr>
          <p:cNvSpPr/>
          <p:nvPr/>
        </p:nvSpPr>
        <p:spPr>
          <a:xfrm>
            <a:off x="4635378" y="4363442"/>
            <a:ext cx="4060954" cy="542017"/>
          </a:xfrm>
          <a:prstGeom prst="rect">
            <a:avLst/>
          </a:prstGeom>
          <a:gradFill flip="none" rotWithShape="1">
            <a:gsLst>
              <a:gs pos="0">
                <a:schemeClr val="bg1">
                  <a:lumMod val="75000"/>
                  <a:alpha val="0"/>
                </a:schemeClr>
              </a:gs>
              <a:gs pos="100000">
                <a:schemeClr val="bg1">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2" name="Прямоугольник 148">
            <a:extLst>
              <a:ext uri="{FF2B5EF4-FFF2-40B4-BE49-F238E27FC236}">
                <a16:creationId xmlns:a16="http://schemas.microsoft.com/office/drawing/2014/main" id="{4DE5326F-1972-4A85-A635-A2A1D399EC97}"/>
              </a:ext>
            </a:extLst>
          </p:cNvPr>
          <p:cNvSpPr/>
          <p:nvPr/>
        </p:nvSpPr>
        <p:spPr>
          <a:xfrm>
            <a:off x="4086113" y="3734844"/>
            <a:ext cx="4610218" cy="542017"/>
          </a:xfrm>
          <a:prstGeom prst="rect">
            <a:avLst/>
          </a:prstGeom>
          <a:gradFill flip="none" rotWithShape="1">
            <a:gsLst>
              <a:gs pos="0">
                <a:schemeClr val="bg1">
                  <a:lumMod val="75000"/>
                  <a:alpha val="0"/>
                </a:schemeClr>
              </a:gs>
              <a:gs pos="100000">
                <a:schemeClr val="bg1">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3" name="Прямоугольник 149">
            <a:extLst>
              <a:ext uri="{FF2B5EF4-FFF2-40B4-BE49-F238E27FC236}">
                <a16:creationId xmlns:a16="http://schemas.microsoft.com/office/drawing/2014/main" id="{3901EF61-6868-4F03-9E86-6D33EF85F16E}"/>
              </a:ext>
            </a:extLst>
          </p:cNvPr>
          <p:cNvSpPr/>
          <p:nvPr/>
        </p:nvSpPr>
        <p:spPr>
          <a:xfrm>
            <a:off x="3536848" y="3107600"/>
            <a:ext cx="5159483" cy="542017"/>
          </a:xfrm>
          <a:prstGeom prst="rect">
            <a:avLst/>
          </a:prstGeom>
          <a:gradFill flip="none" rotWithShape="1">
            <a:gsLst>
              <a:gs pos="0">
                <a:schemeClr val="bg1">
                  <a:lumMod val="75000"/>
                  <a:alpha val="0"/>
                </a:schemeClr>
              </a:gs>
              <a:gs pos="100000">
                <a:schemeClr val="bg1">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4" name="Пятиугольник 7">
            <a:extLst>
              <a:ext uri="{FF2B5EF4-FFF2-40B4-BE49-F238E27FC236}">
                <a16:creationId xmlns:a16="http://schemas.microsoft.com/office/drawing/2014/main" id="{A14873F8-A6DB-427B-A171-7C4B76347672}"/>
              </a:ext>
            </a:extLst>
          </p:cNvPr>
          <p:cNvSpPr/>
          <p:nvPr/>
        </p:nvSpPr>
        <p:spPr>
          <a:xfrm>
            <a:off x="3975625" y="4363443"/>
            <a:ext cx="1160982" cy="542411"/>
          </a:xfrm>
          <a:prstGeom prst="homePlate">
            <a:avLst>
              <a:gd name="adj" fmla="val 33407"/>
            </a:avLst>
          </a:prstGeom>
          <a:gradFill>
            <a:gsLst>
              <a:gs pos="0">
                <a:schemeClr val="bg1">
                  <a:lumMod val="95000"/>
                </a:schemeClr>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5" name="Пятиугольник 8">
            <a:extLst>
              <a:ext uri="{FF2B5EF4-FFF2-40B4-BE49-F238E27FC236}">
                <a16:creationId xmlns:a16="http://schemas.microsoft.com/office/drawing/2014/main" id="{4E356DFE-DC78-402A-ABAE-93649B6760A1}"/>
              </a:ext>
            </a:extLst>
          </p:cNvPr>
          <p:cNvSpPr/>
          <p:nvPr/>
        </p:nvSpPr>
        <p:spPr>
          <a:xfrm>
            <a:off x="3426361" y="3734845"/>
            <a:ext cx="1160982" cy="542411"/>
          </a:xfrm>
          <a:prstGeom prst="homePlate">
            <a:avLst>
              <a:gd name="adj" fmla="val 33407"/>
            </a:avLst>
          </a:prstGeom>
          <a:gradFill>
            <a:gsLst>
              <a:gs pos="0">
                <a:schemeClr val="bg1">
                  <a:lumMod val="95000"/>
                </a:schemeClr>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6" name="Пятиугольник 9">
            <a:extLst>
              <a:ext uri="{FF2B5EF4-FFF2-40B4-BE49-F238E27FC236}">
                <a16:creationId xmlns:a16="http://schemas.microsoft.com/office/drawing/2014/main" id="{FE713D30-87CF-445C-8633-750FA12E8788}"/>
              </a:ext>
            </a:extLst>
          </p:cNvPr>
          <p:cNvSpPr/>
          <p:nvPr/>
        </p:nvSpPr>
        <p:spPr>
          <a:xfrm>
            <a:off x="2877096" y="3107601"/>
            <a:ext cx="1160982" cy="542411"/>
          </a:xfrm>
          <a:prstGeom prst="homePlate">
            <a:avLst>
              <a:gd name="adj" fmla="val 33407"/>
            </a:avLst>
          </a:prstGeom>
          <a:gradFill>
            <a:gsLst>
              <a:gs pos="0">
                <a:schemeClr val="bg1">
                  <a:lumMod val="95000"/>
                </a:schemeClr>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7" name="Пятиугольник 11">
            <a:extLst>
              <a:ext uri="{FF2B5EF4-FFF2-40B4-BE49-F238E27FC236}">
                <a16:creationId xmlns:a16="http://schemas.microsoft.com/office/drawing/2014/main" id="{04DD1705-90EF-42C9-9B55-3DBC5347A794}"/>
              </a:ext>
            </a:extLst>
          </p:cNvPr>
          <p:cNvSpPr/>
          <p:nvPr/>
        </p:nvSpPr>
        <p:spPr>
          <a:xfrm>
            <a:off x="3744184" y="4363443"/>
            <a:ext cx="1341441" cy="542411"/>
          </a:xfrm>
          <a:prstGeom prst="homePlate">
            <a:avLst>
              <a:gd name="adj" fmla="val 33407"/>
            </a:avLst>
          </a:prstGeom>
          <a:gradFill>
            <a:gsLst>
              <a:gs pos="0">
                <a:schemeClr val="accent3"/>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28" name="Прямоугольник 154">
            <a:extLst>
              <a:ext uri="{FF2B5EF4-FFF2-40B4-BE49-F238E27FC236}">
                <a16:creationId xmlns:a16="http://schemas.microsoft.com/office/drawing/2014/main" id="{C05C0A0D-432B-4FAF-9157-644FA2C504E4}"/>
              </a:ext>
            </a:extLst>
          </p:cNvPr>
          <p:cNvSpPr/>
          <p:nvPr/>
        </p:nvSpPr>
        <p:spPr>
          <a:xfrm>
            <a:off x="3194920" y="4363443"/>
            <a:ext cx="549264" cy="54741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solidFill>
                <a:srgbClr val="FFFFFF"/>
              </a:solidFill>
              <a:latin typeface="+mj-lt"/>
            </a:endParaRPr>
          </a:p>
        </p:txBody>
      </p:sp>
      <p:sp>
        <p:nvSpPr>
          <p:cNvPr id="29" name="Пятиугольник 13">
            <a:extLst>
              <a:ext uri="{FF2B5EF4-FFF2-40B4-BE49-F238E27FC236}">
                <a16:creationId xmlns:a16="http://schemas.microsoft.com/office/drawing/2014/main" id="{84E8C8D7-2000-486C-BB63-EA0821072B1A}"/>
              </a:ext>
            </a:extLst>
          </p:cNvPr>
          <p:cNvSpPr/>
          <p:nvPr/>
        </p:nvSpPr>
        <p:spPr>
          <a:xfrm>
            <a:off x="3194919" y="3734845"/>
            <a:ext cx="1341441" cy="542411"/>
          </a:xfrm>
          <a:prstGeom prst="homePlate">
            <a:avLst>
              <a:gd name="adj" fmla="val 33407"/>
            </a:avLst>
          </a:prstGeom>
          <a:gradFill>
            <a:gsLst>
              <a:gs pos="0">
                <a:schemeClr val="accent2"/>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30" name="Прямоугольник 156">
            <a:extLst>
              <a:ext uri="{FF2B5EF4-FFF2-40B4-BE49-F238E27FC236}">
                <a16:creationId xmlns:a16="http://schemas.microsoft.com/office/drawing/2014/main" id="{0E05599F-897C-43BB-B795-2EFAF5A69D5F}"/>
              </a:ext>
            </a:extLst>
          </p:cNvPr>
          <p:cNvSpPr/>
          <p:nvPr/>
        </p:nvSpPr>
        <p:spPr>
          <a:xfrm>
            <a:off x="2645655" y="3734844"/>
            <a:ext cx="549264" cy="54741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solidFill>
                <a:srgbClr val="FFFFFF"/>
              </a:solidFill>
              <a:latin typeface="+mj-lt"/>
            </a:endParaRPr>
          </a:p>
        </p:txBody>
      </p:sp>
      <p:sp>
        <p:nvSpPr>
          <p:cNvPr id="31" name="Пятиугольник 15">
            <a:extLst>
              <a:ext uri="{FF2B5EF4-FFF2-40B4-BE49-F238E27FC236}">
                <a16:creationId xmlns:a16="http://schemas.microsoft.com/office/drawing/2014/main" id="{A42A6A02-D6BB-4477-8D86-927233291E5E}"/>
              </a:ext>
            </a:extLst>
          </p:cNvPr>
          <p:cNvSpPr/>
          <p:nvPr/>
        </p:nvSpPr>
        <p:spPr>
          <a:xfrm>
            <a:off x="2645655" y="3107601"/>
            <a:ext cx="1341441" cy="542411"/>
          </a:xfrm>
          <a:prstGeom prst="homePlate">
            <a:avLst>
              <a:gd name="adj" fmla="val 33407"/>
            </a:avLst>
          </a:prstGeom>
          <a:gradFill>
            <a:gsLst>
              <a:gs pos="0">
                <a:schemeClr val="accent3"/>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latin typeface="+mj-lt"/>
            </a:endParaRPr>
          </a:p>
        </p:txBody>
      </p:sp>
      <p:sp>
        <p:nvSpPr>
          <p:cNvPr id="32" name="Прямоугольник 158">
            <a:extLst>
              <a:ext uri="{FF2B5EF4-FFF2-40B4-BE49-F238E27FC236}">
                <a16:creationId xmlns:a16="http://schemas.microsoft.com/office/drawing/2014/main" id="{03CBC018-84E5-45A5-B47E-04CDD7A4CCBB}"/>
              </a:ext>
            </a:extLst>
          </p:cNvPr>
          <p:cNvSpPr/>
          <p:nvPr/>
        </p:nvSpPr>
        <p:spPr>
          <a:xfrm>
            <a:off x="2096391" y="3107601"/>
            <a:ext cx="549264" cy="547418"/>
          </a:xfrm>
          <a:prstGeom prst="rect">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solidFill>
                <a:srgbClr val="FFFFFF"/>
              </a:solidFill>
              <a:latin typeface="+mj-lt"/>
            </a:endParaRPr>
          </a:p>
        </p:txBody>
      </p:sp>
      <p:sp>
        <p:nvSpPr>
          <p:cNvPr id="33" name="Rounded Rectangle 6">
            <a:extLst>
              <a:ext uri="{FF2B5EF4-FFF2-40B4-BE49-F238E27FC236}">
                <a16:creationId xmlns:a16="http://schemas.microsoft.com/office/drawing/2014/main" id="{74527F30-BF64-4399-839C-EDA809BF2938}"/>
              </a:ext>
            </a:extLst>
          </p:cNvPr>
          <p:cNvSpPr/>
          <p:nvPr/>
        </p:nvSpPr>
        <p:spPr bwMode="auto">
          <a:xfrm>
            <a:off x="3302085" y="3914509"/>
            <a:ext cx="980225" cy="188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spcBef>
                <a:spcPct val="0"/>
              </a:spcBef>
              <a:spcAft>
                <a:spcPct val="0"/>
              </a:spcAft>
              <a:defRPr/>
            </a:pPr>
            <a:r>
              <a:rPr kumimoji="1" lang="ru-RU" sz="1273">
                <a:solidFill>
                  <a:schemeClr val="bg1"/>
                </a:solidFill>
                <a:latin typeface="+mj-lt"/>
              </a:rPr>
              <a:t>За время разговоров</a:t>
            </a:r>
          </a:p>
        </p:txBody>
      </p:sp>
      <p:sp>
        <p:nvSpPr>
          <p:cNvPr id="34" name="Текст 5">
            <a:extLst>
              <a:ext uri="{FF2B5EF4-FFF2-40B4-BE49-F238E27FC236}">
                <a16:creationId xmlns:a16="http://schemas.microsoft.com/office/drawing/2014/main" id="{6E914C3C-E968-4482-9F8C-C49385343BE0}"/>
              </a:ext>
            </a:extLst>
          </p:cNvPr>
          <p:cNvSpPr txBox="1">
            <a:spLocks/>
          </p:cNvSpPr>
          <p:nvPr/>
        </p:nvSpPr>
        <p:spPr>
          <a:xfrm>
            <a:off x="4683290" y="3784510"/>
            <a:ext cx="3809959" cy="447472"/>
          </a:xfrm>
          <a:prstGeom prst="rect">
            <a:avLst/>
          </a:prstGeom>
        </p:spPr>
        <p:txBody>
          <a:bodyPr anchor="ct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55" indent="-147355">
              <a:spcAft>
                <a:spcPts val="0"/>
              </a:spcAft>
            </a:pPr>
            <a:r>
              <a:rPr lang="ru-RU" sz="1273"/>
              <a:t>За общее время разговора операторов с абонентом</a:t>
            </a:r>
          </a:p>
        </p:txBody>
      </p:sp>
      <p:sp>
        <p:nvSpPr>
          <p:cNvPr id="35" name="Текст 5">
            <a:extLst>
              <a:ext uri="{FF2B5EF4-FFF2-40B4-BE49-F238E27FC236}">
                <a16:creationId xmlns:a16="http://schemas.microsoft.com/office/drawing/2014/main" id="{83D6AA98-7B37-45C3-A2EE-8224CECBAF7D}"/>
              </a:ext>
            </a:extLst>
          </p:cNvPr>
          <p:cNvSpPr txBox="1">
            <a:spLocks/>
          </p:cNvSpPr>
          <p:nvPr/>
        </p:nvSpPr>
        <p:spPr>
          <a:xfrm>
            <a:off x="5232554" y="4490078"/>
            <a:ext cx="3197651" cy="288743"/>
          </a:xfrm>
          <a:prstGeom prst="rect">
            <a:avLst/>
          </a:prstGeom>
        </p:spPr>
        <p:txBody>
          <a:bodyPr anchor="ct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55" indent="-147355">
              <a:spcAft>
                <a:spcPts val="0"/>
              </a:spcAft>
            </a:pPr>
            <a:r>
              <a:rPr lang="ru-RU" sz="1273"/>
              <a:t>За количество операторов в месяц/смену</a:t>
            </a:r>
          </a:p>
        </p:txBody>
      </p:sp>
      <p:sp>
        <p:nvSpPr>
          <p:cNvPr id="36" name="Rounded Rectangle 6">
            <a:extLst>
              <a:ext uri="{FF2B5EF4-FFF2-40B4-BE49-F238E27FC236}">
                <a16:creationId xmlns:a16="http://schemas.microsoft.com/office/drawing/2014/main" id="{CC62DCA2-1A68-45BC-839C-A038FA576451}"/>
              </a:ext>
            </a:extLst>
          </p:cNvPr>
          <p:cNvSpPr/>
          <p:nvPr/>
        </p:nvSpPr>
        <p:spPr bwMode="auto">
          <a:xfrm>
            <a:off x="3851350" y="4540406"/>
            <a:ext cx="1071724" cy="188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spcBef>
                <a:spcPct val="0"/>
              </a:spcBef>
              <a:spcAft>
                <a:spcPct val="0"/>
              </a:spcAft>
              <a:defRPr/>
            </a:pPr>
            <a:r>
              <a:rPr kumimoji="1" lang="ru-RU" sz="1273">
                <a:solidFill>
                  <a:schemeClr val="bg1"/>
                </a:solidFill>
                <a:latin typeface="+mj-lt"/>
              </a:rPr>
              <a:t>За операторов</a:t>
            </a:r>
          </a:p>
        </p:txBody>
      </p:sp>
      <p:sp>
        <p:nvSpPr>
          <p:cNvPr id="37" name="Текст 5">
            <a:extLst>
              <a:ext uri="{FF2B5EF4-FFF2-40B4-BE49-F238E27FC236}">
                <a16:creationId xmlns:a16="http://schemas.microsoft.com/office/drawing/2014/main" id="{946C5102-77EC-4CEB-AF7D-E4F54E3E8516}"/>
              </a:ext>
            </a:extLst>
          </p:cNvPr>
          <p:cNvSpPr txBox="1">
            <a:spLocks/>
          </p:cNvSpPr>
          <p:nvPr/>
        </p:nvSpPr>
        <p:spPr>
          <a:xfrm>
            <a:off x="4134025" y="3282108"/>
            <a:ext cx="3292866" cy="178141"/>
          </a:xfrm>
          <a:prstGeom prst="rect">
            <a:avLst/>
          </a:prstGeom>
        </p:spPr>
        <p:txBody>
          <a:bodyPr anchor="ct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55" indent="-147355">
              <a:spcAft>
                <a:spcPts val="0"/>
              </a:spcAft>
            </a:pPr>
            <a:r>
              <a:rPr lang="ru-RU" sz="1273"/>
              <a:t>Общее время работы операторов на линии</a:t>
            </a:r>
          </a:p>
        </p:txBody>
      </p:sp>
      <p:sp>
        <p:nvSpPr>
          <p:cNvPr id="38" name="Rounded Rectangle 6">
            <a:extLst>
              <a:ext uri="{FF2B5EF4-FFF2-40B4-BE49-F238E27FC236}">
                <a16:creationId xmlns:a16="http://schemas.microsoft.com/office/drawing/2014/main" id="{7AD11DE2-2756-4CD7-9C2C-105EB9AA71E9}"/>
              </a:ext>
            </a:extLst>
          </p:cNvPr>
          <p:cNvSpPr/>
          <p:nvPr/>
        </p:nvSpPr>
        <p:spPr bwMode="auto">
          <a:xfrm>
            <a:off x="2752821" y="3287265"/>
            <a:ext cx="1241048" cy="188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spcBef>
                <a:spcPct val="0"/>
              </a:spcBef>
              <a:spcAft>
                <a:spcPct val="0"/>
              </a:spcAft>
              <a:defRPr/>
            </a:pPr>
            <a:r>
              <a:rPr kumimoji="1" lang="ru-RU" sz="1273">
                <a:solidFill>
                  <a:schemeClr val="bg1"/>
                </a:solidFill>
                <a:latin typeface="+mj-lt"/>
              </a:rPr>
              <a:t>За время работы </a:t>
            </a:r>
          </a:p>
          <a:p>
            <a:pPr defTabSz="311569" fontAlgn="base">
              <a:spcBef>
                <a:spcPct val="0"/>
              </a:spcBef>
              <a:spcAft>
                <a:spcPct val="0"/>
              </a:spcAft>
              <a:defRPr/>
            </a:pPr>
            <a:r>
              <a:rPr kumimoji="1" lang="ru-RU" sz="1273">
                <a:solidFill>
                  <a:schemeClr val="bg1"/>
                </a:solidFill>
                <a:latin typeface="+mj-lt"/>
              </a:rPr>
              <a:t>операторов</a:t>
            </a:r>
          </a:p>
        </p:txBody>
      </p:sp>
      <p:pic>
        <p:nvPicPr>
          <p:cNvPr id="39" name="Picture 15">
            <a:extLst>
              <a:ext uri="{FF2B5EF4-FFF2-40B4-BE49-F238E27FC236}">
                <a16:creationId xmlns:a16="http://schemas.microsoft.com/office/drawing/2014/main" id="{4AFA8311-1061-4E66-9B4E-09BA0463D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10" y="1337490"/>
            <a:ext cx="359383" cy="329565"/>
          </a:xfrm>
          <a:prstGeom prst="rect">
            <a:avLst/>
          </a:prstGeom>
        </p:spPr>
      </p:pic>
      <p:pic>
        <p:nvPicPr>
          <p:cNvPr id="40" name="Picture 278">
            <a:extLst>
              <a:ext uri="{FF2B5EF4-FFF2-40B4-BE49-F238E27FC236}">
                <a16:creationId xmlns:a16="http://schemas.microsoft.com/office/drawing/2014/main" id="{374E8D74-A75D-4B2B-80C3-9C40726AA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404" y="1963949"/>
            <a:ext cx="188323" cy="331134"/>
          </a:xfrm>
          <a:prstGeom prst="rect">
            <a:avLst/>
          </a:prstGeom>
        </p:spPr>
      </p:pic>
      <p:pic>
        <p:nvPicPr>
          <p:cNvPr id="41" name="Picture 628">
            <a:extLst>
              <a:ext uri="{FF2B5EF4-FFF2-40B4-BE49-F238E27FC236}">
                <a16:creationId xmlns:a16="http://schemas.microsoft.com/office/drawing/2014/main" id="{BD7396B5-6A9D-46E9-9195-5B1DADB1F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062" y="2605102"/>
            <a:ext cx="351536" cy="306024"/>
          </a:xfrm>
          <a:prstGeom prst="rect">
            <a:avLst/>
          </a:prstGeom>
        </p:spPr>
      </p:pic>
      <p:pic>
        <p:nvPicPr>
          <p:cNvPr id="42" name="Picture 631">
            <a:extLst>
              <a:ext uri="{FF2B5EF4-FFF2-40B4-BE49-F238E27FC236}">
                <a16:creationId xmlns:a16="http://schemas.microsoft.com/office/drawing/2014/main" id="{04257459-05F9-4A33-8193-F38D714CCE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6919" y="3229406"/>
            <a:ext cx="345258" cy="317010"/>
          </a:xfrm>
          <a:prstGeom prst="rect">
            <a:avLst/>
          </a:prstGeom>
        </p:spPr>
      </p:pic>
      <p:pic>
        <p:nvPicPr>
          <p:cNvPr id="43" name="Picture 609">
            <a:extLst>
              <a:ext uri="{FF2B5EF4-FFF2-40B4-BE49-F238E27FC236}">
                <a16:creationId xmlns:a16="http://schemas.microsoft.com/office/drawing/2014/main" id="{18696879-8D4C-4E30-9D32-941E1C112C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1046" y="4471585"/>
            <a:ext cx="317010" cy="331134"/>
          </a:xfrm>
          <a:prstGeom prst="rect">
            <a:avLst/>
          </a:prstGeom>
        </p:spPr>
      </p:pic>
      <p:pic>
        <p:nvPicPr>
          <p:cNvPr id="44" name="Picture 47">
            <a:extLst>
              <a:ext uri="{FF2B5EF4-FFF2-40B4-BE49-F238E27FC236}">
                <a16:creationId xmlns:a16="http://schemas.microsoft.com/office/drawing/2014/main" id="{AE70AAB3-6148-40E8-A4AC-20762F2135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3333" y="3823370"/>
            <a:ext cx="393909" cy="370368"/>
          </a:xfrm>
          <a:prstGeom prst="rect">
            <a:avLst/>
          </a:prstGeom>
        </p:spPr>
      </p:pic>
    </p:spTree>
    <p:extLst>
      <p:ext uri="{BB962C8B-B14F-4D97-AF65-F5344CB8AC3E}">
        <p14:creationId xmlns:p14="http://schemas.microsoft.com/office/powerpoint/2010/main" val="1904682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7A776A5-3805-460A-A431-207128BEE1C9}"/>
              </a:ext>
            </a:extLst>
          </p:cNvPr>
          <p:cNvSpPr>
            <a:spLocks noGrp="1"/>
          </p:cNvSpPr>
          <p:nvPr>
            <p:ph type="title"/>
          </p:nvPr>
        </p:nvSpPr>
        <p:spPr/>
        <p:txBody>
          <a:bodyPr/>
          <a:lstStyle/>
          <a:p>
            <a:r>
              <a:rPr lang="ru-RU" dirty="0"/>
              <a:t>Ключевые клиенты</a:t>
            </a:r>
          </a:p>
        </p:txBody>
      </p:sp>
      <p:grpSp>
        <p:nvGrpSpPr>
          <p:cNvPr id="3" name="Group 2">
            <a:extLst>
              <a:ext uri="{FF2B5EF4-FFF2-40B4-BE49-F238E27FC236}">
                <a16:creationId xmlns:a16="http://schemas.microsoft.com/office/drawing/2014/main" id="{DA062AA8-1636-4A54-997D-9430F729CB74}"/>
              </a:ext>
            </a:extLst>
          </p:cNvPr>
          <p:cNvGrpSpPr/>
          <p:nvPr/>
        </p:nvGrpSpPr>
        <p:grpSpPr>
          <a:xfrm>
            <a:off x="746667" y="1580188"/>
            <a:ext cx="7616606" cy="2703960"/>
            <a:chOff x="1641630" y="2987675"/>
            <a:chExt cx="16745955" cy="5944956"/>
          </a:xfrm>
        </p:grpSpPr>
        <p:pic>
          <p:nvPicPr>
            <p:cNvPr id="4" name="Picture 2">
              <a:extLst>
                <a:ext uri="{FF2B5EF4-FFF2-40B4-BE49-F238E27FC236}">
                  <a16:creationId xmlns:a16="http://schemas.microsoft.com/office/drawing/2014/main" id="{150CF751-90A2-42C6-9DB4-E76C144424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7968" y="8029320"/>
              <a:ext cx="2816206" cy="9033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6A03C2-94C1-4CA0-BB21-E382C06969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630" y="5508961"/>
              <a:ext cx="2717110" cy="1315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D1C9977-6B5B-4EF7-8207-754A090828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82340" y="3204346"/>
              <a:ext cx="2472572" cy="99700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29">
              <a:extLst>
                <a:ext uri="{FF2B5EF4-FFF2-40B4-BE49-F238E27FC236}">
                  <a16:creationId xmlns:a16="http://schemas.microsoft.com/office/drawing/2014/main" id="{72489AA5-AEDC-497E-B324-1464890C5C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76065" y="5045075"/>
              <a:ext cx="2242854" cy="2242854"/>
            </a:xfrm>
            <a:prstGeom prst="rect">
              <a:avLst/>
            </a:prstGeom>
          </p:spPr>
        </p:pic>
        <p:pic>
          <p:nvPicPr>
            <p:cNvPr id="8" name="Рисунок 30">
              <a:extLst>
                <a:ext uri="{FF2B5EF4-FFF2-40B4-BE49-F238E27FC236}">
                  <a16:creationId xmlns:a16="http://schemas.microsoft.com/office/drawing/2014/main" id="{56456F4D-BCE6-48E0-975D-5621C7745B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51880" y="5347066"/>
              <a:ext cx="2133491" cy="1360100"/>
            </a:xfrm>
            <a:prstGeom prst="rect">
              <a:avLst/>
            </a:prstGeom>
          </p:spPr>
        </p:pic>
        <p:pic>
          <p:nvPicPr>
            <p:cNvPr id="9" name="Рисунок 31">
              <a:extLst>
                <a:ext uri="{FF2B5EF4-FFF2-40B4-BE49-F238E27FC236}">
                  <a16:creationId xmlns:a16="http://schemas.microsoft.com/office/drawing/2014/main" id="{D7A06152-3AA1-485C-BCD6-E7DD1F48E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5305" y="5625839"/>
              <a:ext cx="2133489" cy="1081327"/>
            </a:xfrm>
            <a:prstGeom prst="rect">
              <a:avLst/>
            </a:prstGeom>
          </p:spPr>
        </p:pic>
        <p:pic>
          <p:nvPicPr>
            <p:cNvPr id="10" name="Рисунок 32">
              <a:extLst>
                <a:ext uri="{FF2B5EF4-FFF2-40B4-BE49-F238E27FC236}">
                  <a16:creationId xmlns:a16="http://schemas.microsoft.com/office/drawing/2014/main" id="{39350E49-9E33-45C6-B0AC-5D1476E758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1631" y="8085947"/>
              <a:ext cx="2717109" cy="664112"/>
            </a:xfrm>
            <a:prstGeom prst="rect">
              <a:avLst/>
            </a:prstGeom>
          </p:spPr>
        </p:pic>
        <p:pic>
          <p:nvPicPr>
            <p:cNvPr id="11" name="Рисунок 33">
              <a:extLst>
                <a:ext uri="{FF2B5EF4-FFF2-40B4-BE49-F238E27FC236}">
                  <a16:creationId xmlns:a16="http://schemas.microsoft.com/office/drawing/2014/main" id="{D12502EC-6C2E-4146-8784-6E645B0035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38050" y="8225866"/>
              <a:ext cx="2660918" cy="582076"/>
            </a:xfrm>
            <a:prstGeom prst="rect">
              <a:avLst/>
            </a:prstGeom>
          </p:spPr>
        </p:pic>
        <p:pic>
          <p:nvPicPr>
            <p:cNvPr id="12" name="Рисунок 34">
              <a:extLst>
                <a:ext uri="{FF2B5EF4-FFF2-40B4-BE49-F238E27FC236}">
                  <a16:creationId xmlns:a16="http://schemas.microsoft.com/office/drawing/2014/main" id="{DCAF3D74-806D-4E38-ACE1-DE8169E273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1630" y="3144567"/>
              <a:ext cx="2717110" cy="1116563"/>
            </a:xfrm>
            <a:prstGeom prst="rect">
              <a:avLst/>
            </a:prstGeom>
          </p:spPr>
        </p:pic>
        <p:pic>
          <p:nvPicPr>
            <p:cNvPr id="13" name="Рисунок 35" descr="Изображение выглядит как рисунок&#10;&#10;Описание создано автоматически">
              <a:extLst>
                <a:ext uri="{FF2B5EF4-FFF2-40B4-BE49-F238E27FC236}">
                  <a16:creationId xmlns:a16="http://schemas.microsoft.com/office/drawing/2014/main" id="{B1033E5B-FDC9-47BB-83E3-27E5536B27FF}"/>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969" b="95472" l="1184" r="99605">
                          <a14:foregroundMark x1="28729" y1="4921" x2="14286" y2="14173"/>
                          <a14:foregroundMark x1="14286" y1="14173" x2="6235" y2="50394"/>
                          <a14:foregroundMark x1="6235" y1="50394" x2="14996" y2="61417"/>
                          <a14:foregroundMark x1="14996" y1="61417" x2="25099" y2="63583"/>
                          <a14:foregroundMark x1="25099" y1="63583" x2="32597" y2="61614"/>
                          <a14:foregroundMark x1="32597" y1="61614" x2="36464" y2="44488"/>
                          <a14:foregroundMark x1="36464" y1="44488" x2="35912" y2="24803"/>
                          <a14:foregroundMark x1="35912" y1="24803" x2="34333" y2="14961"/>
                          <a14:foregroundMark x1="20994" y1="2165" x2="25257" y2="2165"/>
                          <a14:foregroundMark x1="1184" y1="40945" x2="19100" y2="49016"/>
                          <a14:foregroundMark x1="19100" y1="49016" x2="26440" y2="49016"/>
                          <a14:foregroundMark x1="26440" y1="49016" x2="34964" y2="48819"/>
                          <a14:foregroundMark x1="34964" y1="48819" x2="44751" y2="34252"/>
                          <a14:foregroundMark x1="7340" y1="25000" x2="16496" y2="43898"/>
                          <a14:foregroundMark x1="16496" y1="43898" x2="23520" y2="50000"/>
                          <a14:foregroundMark x1="23520" y1="50000" x2="30702" y2="50984"/>
                          <a14:foregroundMark x1="30702" y1="50984" x2="42068" y2="27559"/>
                          <a14:foregroundMark x1="17995" y1="4921" x2="4341" y2="17520"/>
                          <a14:foregroundMark x1="4341" y1="17520" x2="10339" y2="31693"/>
                          <a14:foregroundMark x1="10339" y1="31693" x2="32281" y2="37795"/>
                          <a14:foregroundMark x1="32281" y1="37795" x2="39779" y2="46850"/>
                          <a14:foregroundMark x1="39779" y1="46850" x2="39937" y2="65748"/>
                          <a14:foregroundMark x1="39937" y1="65748" x2="20994" y2="59055"/>
                          <a14:foregroundMark x1="43725" y1="48228" x2="3552" y2="95669"/>
                          <a14:foregroundMark x1="54380" y1="40354" x2="53907" y2="49606"/>
                          <a14:foregroundMark x1="63220" y1="44882" x2="63220" y2="54921"/>
                          <a14:foregroundMark x1="69376" y1="41535" x2="69871" y2="42651"/>
                          <a14:foregroundMark x1="79374" y1="48892" x2="83820" y2="49016"/>
                          <a14:foregroundMark x1="74604" y1="48758" x2="79256" y2="48888"/>
                          <a14:foregroundMark x1="66276" y1="48524" x2="74349" y2="48750"/>
                          <a14:foregroundMark x1="57165" y1="48268" x2="66098" y2="48519"/>
                          <a14:foregroundMark x1="92351" y1="47286" x2="93528" y2="47047"/>
                          <a14:foregroundMark x1="83820" y1="49016" x2="90351" y2="47691"/>
                          <a14:foregroundMark x1="93528" y1="47047" x2="99605" y2="56299"/>
                          <a14:foregroundMark x1="99605" y1="56299" x2="99605" y2="56299"/>
                          <a14:foregroundMark x1="63129" y1="38076" x2="69692" y2="40945"/>
                          <a14:foregroundMark x1="58881" y1="36220" x2="60682" y2="37007"/>
                          <a14:foregroundMark x1="54380" y1="34252" x2="56348" y2="35112"/>
                          <a14:foregroundMark x1="85310" y1="39107" x2="86425" y2="38976"/>
                          <a14:foregroundMark x1="69692" y1="40945" x2="82598" y2="39426"/>
                          <a14:foregroundMark x1="86425" y1="38976" x2="93844" y2="40354"/>
                          <a14:foregroundMark x1="93844" y1="40354" x2="96685" y2="39567"/>
                          <a14:foregroundMark x1="40253" y1="22244" x2="46251" y2="32874"/>
                          <a14:foregroundMark x1="46251" y1="32874" x2="46409" y2="33661"/>
                          <a14:backgroundMark x1="74743" y1="44882" x2="75533" y2="47047"/>
                          <a14:backgroundMark x1="83583" y1="42323" x2="83583" y2="42913"/>
                          <a14:backgroundMark x1="91081" y1="46260" x2="91871" y2="48228"/>
                          <a14:backgroundMark x1="83820" y1="37598" x2="84136" y2="41535"/>
                          <a14:backgroundMark x1="65667" y1="53543" x2="66219" y2="47638"/>
                          <a14:backgroundMark x1="65667" y1="52953" x2="66456" y2="47047"/>
                          <a14:backgroundMark x1="78532" y1="53543" x2="79558" y2="47638"/>
                          <a14:backgroundMark x1="70718" y1="42913" x2="70481" y2="47638"/>
                          <a14:backgroundMark x1="56275" y1="47638" x2="55722" y2="52362"/>
                          <a14:backgroundMark x1="57616" y1="36220" x2="56827" y2="40945"/>
                          <a14:backgroundMark x1="57380" y1="36220" x2="57380" y2="36220"/>
                          <a14:backgroundMark x1="57380" y1="35039" x2="57380" y2="40354"/>
                          <a14:backgroundMark x1="62194" y1="35630" x2="61405" y2="38189"/>
                          <a14:backgroundMark x1="92423" y1="48228" x2="91871" y2="47638"/>
                          <a14:backgroundMark x1="96133" y1="42323" x2="96133" y2="42323"/>
                          <a14:backgroundMark x1="67798" y1="41535" x2="67798" y2="41535"/>
                          <a14:backgroundMark x1="86504" y1="49016" x2="86504" y2="49016"/>
                        </a14:backgroundRemoval>
                      </a14:imgEffect>
                    </a14:imgLayer>
                  </a14:imgProps>
                </a:ext>
                <a:ext uri="{28A0092B-C50C-407E-A947-70E740481C1C}">
                  <a14:useLocalDpi xmlns:a14="http://schemas.microsoft.com/office/drawing/2010/main" val="0"/>
                </a:ext>
              </a:extLst>
            </a:blip>
            <a:stretch>
              <a:fillRect/>
            </a:stretch>
          </p:blipFill>
          <p:spPr>
            <a:xfrm>
              <a:off x="5667442" y="2999943"/>
              <a:ext cx="3506221" cy="1405810"/>
            </a:xfrm>
            <a:prstGeom prst="rect">
              <a:avLst/>
            </a:prstGeom>
          </p:spPr>
        </p:pic>
        <p:pic>
          <p:nvPicPr>
            <p:cNvPr id="14" name="Рисунок 36">
              <a:extLst>
                <a:ext uri="{FF2B5EF4-FFF2-40B4-BE49-F238E27FC236}">
                  <a16:creationId xmlns:a16="http://schemas.microsoft.com/office/drawing/2014/main" id="{36477902-13DF-4B56-A21A-C5E7F8CDB1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82365" y="2987675"/>
              <a:ext cx="4091273" cy="1430347"/>
            </a:xfrm>
            <a:prstGeom prst="rect">
              <a:avLst/>
            </a:prstGeom>
          </p:spPr>
        </p:pic>
        <p:pic>
          <p:nvPicPr>
            <p:cNvPr id="15" name="Рисунок 37">
              <a:extLst>
                <a:ext uri="{FF2B5EF4-FFF2-40B4-BE49-F238E27FC236}">
                  <a16:creationId xmlns:a16="http://schemas.microsoft.com/office/drawing/2014/main" id="{B949D8E2-4871-4366-8389-679162B3F137}"/>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2233" y="8135619"/>
              <a:ext cx="2825352" cy="797012"/>
            </a:xfrm>
            <a:prstGeom prst="rect">
              <a:avLst/>
            </a:prstGeom>
          </p:spPr>
        </p:pic>
        <p:pic>
          <p:nvPicPr>
            <p:cNvPr id="16" name="Рисунок 38">
              <a:extLst>
                <a:ext uri="{FF2B5EF4-FFF2-40B4-BE49-F238E27FC236}">
                  <a16:creationId xmlns:a16="http://schemas.microsoft.com/office/drawing/2014/main" id="{5B8E0580-C8A9-4C2E-8960-569192F210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17892" y="5789621"/>
              <a:ext cx="2847820" cy="681112"/>
            </a:xfrm>
            <a:prstGeom prst="rect">
              <a:avLst/>
            </a:prstGeom>
          </p:spPr>
        </p:pic>
        <p:pic>
          <p:nvPicPr>
            <p:cNvPr id="17" name="Picture 16" descr="Icon&#10;&#10;Description automatically generated">
              <a:extLst>
                <a:ext uri="{FF2B5EF4-FFF2-40B4-BE49-F238E27FC236}">
                  <a16:creationId xmlns:a16="http://schemas.microsoft.com/office/drawing/2014/main" id="{0D5BB4AF-C1F2-487D-825B-4FD0A3C256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849" y="8111083"/>
              <a:ext cx="2514402" cy="691461"/>
            </a:xfrm>
            <a:prstGeom prst="rect">
              <a:avLst/>
            </a:prstGeom>
          </p:spPr>
        </p:pic>
      </p:grpSp>
    </p:spTree>
    <p:extLst>
      <p:ext uri="{BB962C8B-B14F-4D97-AF65-F5344CB8AC3E}">
        <p14:creationId xmlns:p14="http://schemas.microsoft.com/office/powerpoint/2010/main" val="2265720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7A776A5-3805-460A-A431-207128BEE1C9}"/>
              </a:ext>
            </a:extLst>
          </p:cNvPr>
          <p:cNvSpPr>
            <a:spLocks noGrp="1"/>
          </p:cNvSpPr>
          <p:nvPr>
            <p:ph type="title"/>
          </p:nvPr>
        </p:nvSpPr>
        <p:spPr/>
        <p:txBody>
          <a:bodyPr/>
          <a:lstStyle/>
          <a:p>
            <a:r>
              <a:rPr lang="ru-RU" dirty="0"/>
              <a:t>Партнерство</a:t>
            </a:r>
          </a:p>
        </p:txBody>
      </p:sp>
      <p:grpSp>
        <p:nvGrpSpPr>
          <p:cNvPr id="19" name="Группа 18">
            <a:extLst>
              <a:ext uri="{FF2B5EF4-FFF2-40B4-BE49-F238E27FC236}">
                <a16:creationId xmlns:a16="http://schemas.microsoft.com/office/drawing/2014/main" id="{98211F32-4455-4FBA-B4AF-A84D1590460A}"/>
              </a:ext>
            </a:extLst>
          </p:cNvPr>
          <p:cNvGrpSpPr/>
          <p:nvPr/>
        </p:nvGrpSpPr>
        <p:grpSpPr>
          <a:xfrm>
            <a:off x="447669" y="1107259"/>
            <a:ext cx="8248665" cy="3500484"/>
            <a:chOff x="688479" y="1005605"/>
            <a:chExt cx="7850057" cy="3460968"/>
          </a:xfrm>
        </p:grpSpPr>
        <p:pic>
          <p:nvPicPr>
            <p:cNvPr id="20" name="Рисунок 19">
              <a:extLst>
                <a:ext uri="{FF2B5EF4-FFF2-40B4-BE49-F238E27FC236}">
                  <a16:creationId xmlns:a16="http://schemas.microsoft.com/office/drawing/2014/main" id="{B01891AB-F476-44FE-82F2-F958FFA91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7636" y="1155443"/>
              <a:ext cx="662843" cy="377844"/>
            </a:xfrm>
            <a:prstGeom prst="rect">
              <a:avLst/>
            </a:prstGeom>
          </p:spPr>
        </p:pic>
        <p:pic>
          <p:nvPicPr>
            <p:cNvPr id="21" name="Рисунок 20">
              <a:extLst>
                <a:ext uri="{FF2B5EF4-FFF2-40B4-BE49-F238E27FC236}">
                  <a16:creationId xmlns:a16="http://schemas.microsoft.com/office/drawing/2014/main" id="{7EF10C46-929B-48EB-9004-D254CC04A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242" y="1830918"/>
              <a:ext cx="557870" cy="456320"/>
            </a:xfrm>
            <a:prstGeom prst="rect">
              <a:avLst/>
            </a:prstGeom>
          </p:spPr>
        </p:pic>
        <p:pic>
          <p:nvPicPr>
            <p:cNvPr id="22" name="Рисунок 21">
              <a:extLst>
                <a:ext uri="{FF2B5EF4-FFF2-40B4-BE49-F238E27FC236}">
                  <a16:creationId xmlns:a16="http://schemas.microsoft.com/office/drawing/2014/main" id="{2285504B-2C99-4EB1-94C3-A5204E9B0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208" y="1005605"/>
              <a:ext cx="677521" cy="677521"/>
            </a:xfrm>
            <a:prstGeom prst="rect">
              <a:avLst/>
            </a:prstGeom>
          </p:spPr>
        </p:pic>
        <p:pic>
          <p:nvPicPr>
            <p:cNvPr id="23" name="Рисунок 22">
              <a:extLst>
                <a:ext uri="{FF2B5EF4-FFF2-40B4-BE49-F238E27FC236}">
                  <a16:creationId xmlns:a16="http://schemas.microsoft.com/office/drawing/2014/main" id="{445AB4B9-A142-4485-923C-0470844425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7601" y="2547642"/>
              <a:ext cx="523153" cy="523153"/>
            </a:xfrm>
            <a:prstGeom prst="rect">
              <a:avLst/>
            </a:prstGeom>
          </p:spPr>
        </p:pic>
        <p:pic>
          <p:nvPicPr>
            <p:cNvPr id="24" name="Рисунок 23">
              <a:extLst>
                <a:ext uri="{FF2B5EF4-FFF2-40B4-BE49-F238E27FC236}">
                  <a16:creationId xmlns:a16="http://schemas.microsoft.com/office/drawing/2014/main" id="{7BBFE3F5-00F6-4273-9370-3A89B2323E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2554" y="2564004"/>
              <a:ext cx="648874" cy="490428"/>
            </a:xfrm>
            <a:prstGeom prst="rect">
              <a:avLst/>
            </a:prstGeom>
          </p:spPr>
        </p:pic>
        <p:pic>
          <p:nvPicPr>
            <p:cNvPr id="25" name="Рисунок 24">
              <a:extLst>
                <a:ext uri="{FF2B5EF4-FFF2-40B4-BE49-F238E27FC236}">
                  <a16:creationId xmlns:a16="http://schemas.microsoft.com/office/drawing/2014/main" id="{04D10D0F-A1BA-436F-B77A-CFB3648045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384" y="1951614"/>
              <a:ext cx="729347" cy="214928"/>
            </a:xfrm>
            <a:prstGeom prst="rect">
              <a:avLst/>
            </a:prstGeom>
          </p:spPr>
        </p:pic>
        <p:pic>
          <p:nvPicPr>
            <p:cNvPr id="26" name="Рисунок 25">
              <a:extLst>
                <a:ext uri="{FF2B5EF4-FFF2-40B4-BE49-F238E27FC236}">
                  <a16:creationId xmlns:a16="http://schemas.microsoft.com/office/drawing/2014/main" id="{8656EA15-81E4-4AB7-A47E-3DF3E11B98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2825" y="1005841"/>
              <a:ext cx="677048" cy="677048"/>
            </a:xfrm>
            <a:prstGeom prst="rect">
              <a:avLst/>
            </a:prstGeom>
          </p:spPr>
        </p:pic>
        <p:pic>
          <p:nvPicPr>
            <p:cNvPr id="27" name="Рисунок 26">
              <a:extLst>
                <a:ext uri="{FF2B5EF4-FFF2-40B4-BE49-F238E27FC236}">
                  <a16:creationId xmlns:a16="http://schemas.microsoft.com/office/drawing/2014/main" id="{3ECD8025-EEE7-48CE-A3D2-EAF6D54E1B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129" y="1687793"/>
              <a:ext cx="742571" cy="742571"/>
            </a:xfrm>
            <a:prstGeom prst="rect">
              <a:avLst/>
            </a:prstGeom>
          </p:spPr>
        </p:pic>
        <p:pic>
          <p:nvPicPr>
            <p:cNvPr id="28" name="Рисунок 27">
              <a:extLst>
                <a:ext uri="{FF2B5EF4-FFF2-40B4-BE49-F238E27FC236}">
                  <a16:creationId xmlns:a16="http://schemas.microsoft.com/office/drawing/2014/main" id="{4DBA9F12-D6C7-4FE7-91AE-3E87EE8FDA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3749" y="1831478"/>
              <a:ext cx="455200" cy="455200"/>
            </a:xfrm>
            <a:prstGeom prst="rect">
              <a:avLst/>
            </a:prstGeom>
          </p:spPr>
        </p:pic>
        <p:pic>
          <p:nvPicPr>
            <p:cNvPr id="29" name="Рисунок 28">
              <a:extLst>
                <a:ext uri="{FF2B5EF4-FFF2-40B4-BE49-F238E27FC236}">
                  <a16:creationId xmlns:a16="http://schemas.microsoft.com/office/drawing/2014/main" id="{C018CEAD-F3C3-4D3E-A597-2E2B9CC322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1057" y="2570520"/>
              <a:ext cx="475274" cy="477396"/>
            </a:xfrm>
            <a:prstGeom prst="rect">
              <a:avLst/>
            </a:prstGeom>
          </p:spPr>
        </p:pic>
        <p:pic>
          <p:nvPicPr>
            <p:cNvPr id="30" name="Рисунок 29">
              <a:extLst>
                <a:ext uri="{FF2B5EF4-FFF2-40B4-BE49-F238E27FC236}">
                  <a16:creationId xmlns:a16="http://schemas.microsoft.com/office/drawing/2014/main" id="{AAF4D63E-5EDF-4825-995C-98BE7A81F9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1766" y="2670514"/>
              <a:ext cx="693523" cy="277409"/>
            </a:xfrm>
            <a:prstGeom prst="rect">
              <a:avLst/>
            </a:prstGeom>
          </p:spPr>
        </p:pic>
        <p:pic>
          <p:nvPicPr>
            <p:cNvPr id="31" name="Рисунок 30">
              <a:extLst>
                <a:ext uri="{FF2B5EF4-FFF2-40B4-BE49-F238E27FC236}">
                  <a16:creationId xmlns:a16="http://schemas.microsoft.com/office/drawing/2014/main" id="{52965F06-2FDA-4B3E-AA98-75803BF6BF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594" y="3341257"/>
              <a:ext cx="685640" cy="480971"/>
            </a:xfrm>
            <a:prstGeom prst="rect">
              <a:avLst/>
            </a:prstGeom>
          </p:spPr>
        </p:pic>
        <p:pic>
          <p:nvPicPr>
            <p:cNvPr id="32" name="Рисунок 31">
              <a:extLst>
                <a:ext uri="{FF2B5EF4-FFF2-40B4-BE49-F238E27FC236}">
                  <a16:creationId xmlns:a16="http://schemas.microsoft.com/office/drawing/2014/main" id="{68B58D4E-C1FC-498F-AB84-19642893B9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0610" y="3465114"/>
              <a:ext cx="716168" cy="233256"/>
            </a:xfrm>
            <a:prstGeom prst="rect">
              <a:avLst/>
            </a:prstGeom>
          </p:spPr>
        </p:pic>
        <p:pic>
          <p:nvPicPr>
            <p:cNvPr id="33" name="Рисунок 32">
              <a:extLst>
                <a:ext uri="{FF2B5EF4-FFF2-40B4-BE49-F238E27FC236}">
                  <a16:creationId xmlns:a16="http://schemas.microsoft.com/office/drawing/2014/main" id="{A874B6FB-3878-4B3C-A94B-973F02664C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658" y="1260179"/>
              <a:ext cx="699512" cy="168373"/>
            </a:xfrm>
            <a:prstGeom prst="rect">
              <a:avLst/>
            </a:prstGeom>
          </p:spPr>
        </p:pic>
        <p:pic>
          <p:nvPicPr>
            <p:cNvPr id="34" name="Рисунок 33">
              <a:extLst>
                <a:ext uri="{FF2B5EF4-FFF2-40B4-BE49-F238E27FC236}">
                  <a16:creationId xmlns:a16="http://schemas.microsoft.com/office/drawing/2014/main" id="{F97DEBF7-0E20-4D60-9155-5733B89816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03854" y="1805173"/>
              <a:ext cx="729347" cy="383495"/>
            </a:xfrm>
            <a:prstGeom prst="rect">
              <a:avLst/>
            </a:prstGeom>
          </p:spPr>
        </p:pic>
        <p:pic>
          <p:nvPicPr>
            <p:cNvPr id="35" name="Рисунок 34">
              <a:extLst>
                <a:ext uri="{FF2B5EF4-FFF2-40B4-BE49-F238E27FC236}">
                  <a16:creationId xmlns:a16="http://schemas.microsoft.com/office/drawing/2014/main" id="{0CD36E89-7427-443E-AC10-4911196C774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82436" y="1962742"/>
              <a:ext cx="909110" cy="192672"/>
            </a:xfrm>
            <a:prstGeom prst="rect">
              <a:avLst/>
            </a:prstGeom>
          </p:spPr>
        </p:pic>
        <p:pic>
          <p:nvPicPr>
            <p:cNvPr id="36" name="Рисунок 35">
              <a:extLst>
                <a:ext uri="{FF2B5EF4-FFF2-40B4-BE49-F238E27FC236}">
                  <a16:creationId xmlns:a16="http://schemas.microsoft.com/office/drawing/2014/main" id="{A67AA9B8-D9F6-4F86-A3DA-9B8CC25E01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3266" y="3429671"/>
              <a:ext cx="827450" cy="304143"/>
            </a:xfrm>
            <a:prstGeom prst="rect">
              <a:avLst/>
            </a:prstGeom>
          </p:spPr>
        </p:pic>
        <p:pic>
          <p:nvPicPr>
            <p:cNvPr id="37" name="Рисунок 36">
              <a:extLst>
                <a:ext uri="{FF2B5EF4-FFF2-40B4-BE49-F238E27FC236}">
                  <a16:creationId xmlns:a16="http://schemas.microsoft.com/office/drawing/2014/main" id="{EE910075-FDAC-49D7-A4CA-FC1F5A5561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22582" y="1996921"/>
              <a:ext cx="692224" cy="124314"/>
            </a:xfrm>
            <a:prstGeom prst="rect">
              <a:avLst/>
            </a:prstGeom>
          </p:spPr>
        </p:pic>
        <p:pic>
          <p:nvPicPr>
            <p:cNvPr id="38" name="Рисунок 37">
              <a:extLst>
                <a:ext uri="{FF2B5EF4-FFF2-40B4-BE49-F238E27FC236}">
                  <a16:creationId xmlns:a16="http://schemas.microsoft.com/office/drawing/2014/main" id="{953ABA98-2EDF-42D5-930F-4386EBB646B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55237" y="3532594"/>
              <a:ext cx="692224" cy="98296"/>
            </a:xfrm>
            <a:prstGeom prst="rect">
              <a:avLst/>
            </a:prstGeom>
          </p:spPr>
        </p:pic>
        <p:pic>
          <p:nvPicPr>
            <p:cNvPr id="39" name="Рисунок 38">
              <a:extLst>
                <a:ext uri="{FF2B5EF4-FFF2-40B4-BE49-F238E27FC236}">
                  <a16:creationId xmlns:a16="http://schemas.microsoft.com/office/drawing/2014/main" id="{4AB28A95-574F-475B-AFA1-6E3F11623D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8176" y="2661439"/>
              <a:ext cx="921585" cy="295559"/>
            </a:xfrm>
            <a:prstGeom prst="rect">
              <a:avLst/>
            </a:prstGeom>
          </p:spPr>
        </p:pic>
        <p:pic>
          <p:nvPicPr>
            <p:cNvPr id="40" name="Рисунок 39">
              <a:extLst>
                <a:ext uri="{FF2B5EF4-FFF2-40B4-BE49-F238E27FC236}">
                  <a16:creationId xmlns:a16="http://schemas.microsoft.com/office/drawing/2014/main" id="{956CB0DC-49FA-4519-BC02-5EB365A2478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78650" y="3194539"/>
              <a:ext cx="500815" cy="692224"/>
            </a:xfrm>
            <a:prstGeom prst="rect">
              <a:avLst/>
            </a:prstGeom>
          </p:spPr>
        </p:pic>
        <p:pic>
          <p:nvPicPr>
            <p:cNvPr id="41" name="Рисунок 40">
              <a:extLst>
                <a:ext uri="{FF2B5EF4-FFF2-40B4-BE49-F238E27FC236}">
                  <a16:creationId xmlns:a16="http://schemas.microsoft.com/office/drawing/2014/main" id="{C6B2896F-1AF7-4726-B21F-4CA2E548DC0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85565" y="1214687"/>
              <a:ext cx="702853" cy="259356"/>
            </a:xfrm>
            <a:prstGeom prst="rect">
              <a:avLst/>
            </a:prstGeom>
          </p:spPr>
        </p:pic>
        <p:pic>
          <p:nvPicPr>
            <p:cNvPr id="42" name="Рисунок 41">
              <a:extLst>
                <a:ext uri="{FF2B5EF4-FFF2-40B4-BE49-F238E27FC236}">
                  <a16:creationId xmlns:a16="http://schemas.microsoft.com/office/drawing/2014/main" id="{5020A570-B8FB-4BD0-975F-00DCE31C5CF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814572" y="3465114"/>
              <a:ext cx="707910" cy="233256"/>
            </a:xfrm>
            <a:prstGeom prst="rect">
              <a:avLst/>
            </a:prstGeom>
          </p:spPr>
        </p:pic>
        <p:pic>
          <p:nvPicPr>
            <p:cNvPr id="43" name="Рисунок 42">
              <a:extLst>
                <a:ext uri="{FF2B5EF4-FFF2-40B4-BE49-F238E27FC236}">
                  <a16:creationId xmlns:a16="http://schemas.microsoft.com/office/drawing/2014/main" id="{EA20EC41-4BB7-4BAC-8475-B2D30FA5AF7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58529" y="2647891"/>
              <a:ext cx="685640" cy="322654"/>
            </a:xfrm>
            <a:prstGeom prst="rect">
              <a:avLst/>
            </a:prstGeom>
          </p:spPr>
        </p:pic>
        <p:pic>
          <p:nvPicPr>
            <p:cNvPr id="44" name="Рисунок 43">
              <a:extLst>
                <a:ext uri="{FF2B5EF4-FFF2-40B4-BE49-F238E27FC236}">
                  <a16:creationId xmlns:a16="http://schemas.microsoft.com/office/drawing/2014/main" id="{89E1822F-21ED-41E1-9341-11940D170CE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76906" y="4168146"/>
              <a:ext cx="724125" cy="298427"/>
            </a:xfrm>
            <a:prstGeom prst="rect">
              <a:avLst/>
            </a:prstGeom>
          </p:spPr>
        </p:pic>
        <p:pic>
          <p:nvPicPr>
            <p:cNvPr id="45" name="Рисунок 44">
              <a:extLst>
                <a:ext uri="{FF2B5EF4-FFF2-40B4-BE49-F238E27FC236}">
                  <a16:creationId xmlns:a16="http://schemas.microsoft.com/office/drawing/2014/main" id="{861F6CA0-1DE3-439A-90D0-62BA79EB47F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88479" y="2710425"/>
              <a:ext cx="793871" cy="197586"/>
            </a:xfrm>
            <a:prstGeom prst="rect">
              <a:avLst/>
            </a:prstGeom>
          </p:spPr>
        </p:pic>
        <p:pic>
          <p:nvPicPr>
            <p:cNvPr id="46" name="Рисунок 45">
              <a:extLst>
                <a:ext uri="{FF2B5EF4-FFF2-40B4-BE49-F238E27FC236}">
                  <a16:creationId xmlns:a16="http://schemas.microsoft.com/office/drawing/2014/main" id="{2C003495-1EC7-419D-9069-BFAF14635A0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757388" y="1200466"/>
              <a:ext cx="822279" cy="287798"/>
            </a:xfrm>
            <a:prstGeom prst="rect">
              <a:avLst/>
            </a:prstGeom>
          </p:spPr>
        </p:pic>
        <p:pic>
          <p:nvPicPr>
            <p:cNvPr id="47" name="Рисунок 46">
              <a:extLst>
                <a:ext uri="{FF2B5EF4-FFF2-40B4-BE49-F238E27FC236}">
                  <a16:creationId xmlns:a16="http://schemas.microsoft.com/office/drawing/2014/main" id="{012F2995-206E-49D4-B20D-0BB0E924571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30731" y="1127858"/>
              <a:ext cx="675926" cy="433015"/>
            </a:xfrm>
            <a:prstGeom prst="rect">
              <a:avLst/>
            </a:prstGeom>
          </p:spPr>
        </p:pic>
        <p:pic>
          <p:nvPicPr>
            <p:cNvPr id="48" name="Рисунок 47">
              <a:extLst>
                <a:ext uri="{FF2B5EF4-FFF2-40B4-BE49-F238E27FC236}">
                  <a16:creationId xmlns:a16="http://schemas.microsoft.com/office/drawing/2014/main" id="{76505000-5B11-4894-B8D5-40BD0DF96EB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80885" y="3500264"/>
              <a:ext cx="716167" cy="162956"/>
            </a:xfrm>
            <a:prstGeom prst="rect">
              <a:avLst/>
            </a:prstGeom>
          </p:spPr>
        </p:pic>
        <p:pic>
          <p:nvPicPr>
            <p:cNvPr id="49" name="Рисунок 48">
              <a:extLst>
                <a:ext uri="{FF2B5EF4-FFF2-40B4-BE49-F238E27FC236}">
                  <a16:creationId xmlns:a16="http://schemas.microsoft.com/office/drawing/2014/main" id="{3E8A750F-142A-4232-AF27-5BE9F16D563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754448" y="2725445"/>
              <a:ext cx="749218" cy="167547"/>
            </a:xfrm>
            <a:prstGeom prst="rect">
              <a:avLst/>
            </a:prstGeom>
          </p:spPr>
        </p:pic>
        <p:pic>
          <p:nvPicPr>
            <p:cNvPr id="50" name="Рисунок 49">
              <a:extLst>
                <a:ext uri="{FF2B5EF4-FFF2-40B4-BE49-F238E27FC236}">
                  <a16:creationId xmlns:a16="http://schemas.microsoft.com/office/drawing/2014/main" id="{8200AB8E-E91F-4383-8D99-F329A131D74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42594" y="4270507"/>
              <a:ext cx="685640" cy="93704"/>
            </a:xfrm>
            <a:prstGeom prst="rect">
              <a:avLst/>
            </a:prstGeom>
          </p:spPr>
        </p:pic>
        <p:pic>
          <p:nvPicPr>
            <p:cNvPr id="51" name="Рисунок 50">
              <a:extLst>
                <a:ext uri="{FF2B5EF4-FFF2-40B4-BE49-F238E27FC236}">
                  <a16:creationId xmlns:a16="http://schemas.microsoft.com/office/drawing/2014/main" id="{4DD27AF8-8A1B-49C9-AD46-3FE8966F24B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779819" y="3295162"/>
              <a:ext cx="758717" cy="573161"/>
            </a:xfrm>
            <a:prstGeom prst="rect">
              <a:avLst/>
            </a:prstGeom>
          </p:spPr>
        </p:pic>
        <p:pic>
          <p:nvPicPr>
            <p:cNvPr id="52" name="Рисунок 51">
              <a:extLst>
                <a:ext uri="{FF2B5EF4-FFF2-40B4-BE49-F238E27FC236}">
                  <a16:creationId xmlns:a16="http://schemas.microsoft.com/office/drawing/2014/main" id="{11D6F0A6-CD06-4F3F-BB98-05669FD7D995}"/>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828592" y="1215804"/>
              <a:ext cx="661171" cy="257122"/>
            </a:xfrm>
            <a:prstGeom prst="rect">
              <a:avLst/>
            </a:prstGeom>
          </p:spPr>
        </p:pic>
        <p:pic>
          <p:nvPicPr>
            <p:cNvPr id="53" name="Picture 2" descr="Картинки по запросу Fujitsu лого">
              <a:extLst>
                <a:ext uri="{FF2B5EF4-FFF2-40B4-BE49-F238E27FC236}">
                  <a16:creationId xmlns:a16="http://schemas.microsoft.com/office/drawing/2014/main" id="{5EC8F8A9-A086-4ED7-A679-B92CC1745C56}"/>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800207" y="1899752"/>
              <a:ext cx="677522" cy="318652"/>
            </a:xfrm>
            <a:prstGeom prst="rect">
              <a:avLst/>
            </a:prstGeom>
            <a:noFill/>
            <a:extLst>
              <a:ext uri="{909E8E84-426E-40DD-AFC4-6F175D3DCCD1}">
                <a14:hiddenFill xmlns:a14="http://schemas.microsoft.com/office/drawing/2010/main">
                  <a:solidFill>
                    <a:srgbClr val="FFFFFF"/>
                  </a:solidFill>
                </a14:hiddenFill>
              </a:ext>
            </a:extLst>
          </p:spPr>
        </p:pic>
        <p:pic>
          <p:nvPicPr>
            <p:cNvPr id="54" name="Рисунок 53">
              <a:extLst>
                <a:ext uri="{FF2B5EF4-FFF2-40B4-BE49-F238E27FC236}">
                  <a16:creationId xmlns:a16="http://schemas.microsoft.com/office/drawing/2014/main" id="{E55908BE-6169-44BC-9FF6-38DC7611A2C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870129" y="4143621"/>
              <a:ext cx="1151198" cy="287799"/>
            </a:xfrm>
            <a:prstGeom prst="rect">
              <a:avLst/>
            </a:prstGeom>
          </p:spPr>
        </p:pic>
        <p:pic>
          <p:nvPicPr>
            <p:cNvPr id="55" name="Рисунок 54">
              <a:extLst>
                <a:ext uri="{FF2B5EF4-FFF2-40B4-BE49-F238E27FC236}">
                  <a16:creationId xmlns:a16="http://schemas.microsoft.com/office/drawing/2014/main" id="{C1CA0CE8-BAAE-46FF-BA10-3171DA93EA84}"/>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390426" y="4164483"/>
              <a:ext cx="1000037" cy="256174"/>
            </a:xfrm>
            <a:prstGeom prst="rect">
              <a:avLst/>
            </a:prstGeom>
          </p:spPr>
        </p:pic>
      </p:grpSp>
    </p:spTree>
    <p:extLst>
      <p:ext uri="{BB962C8B-B14F-4D97-AF65-F5344CB8AC3E}">
        <p14:creationId xmlns:p14="http://schemas.microsoft.com/office/powerpoint/2010/main" val="65050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6"/>
          <p:cNvSpPr/>
          <p:nvPr/>
        </p:nvSpPr>
        <p:spPr>
          <a:xfrm>
            <a:off x="462116" y="2168830"/>
            <a:ext cx="4117813" cy="283971"/>
          </a:xfrm>
          <a:prstGeom prst="rect">
            <a:avLst/>
          </a:prstGeom>
          <a:blipFill>
            <a:blip r:embed="rId3" cstate="print"/>
            <a:srcRect/>
            <a:stretch>
              <a:fillRect t="-255523" b="1"/>
            </a:stretch>
          </a:blipFill>
        </p:spPr>
        <p:txBody>
          <a:bodyPr wrap="square" lIns="0" tIns="0" rIns="0" bIns="0" rtlCol="0"/>
          <a:lstStyle/>
          <a:p>
            <a:pPr defTabSz="415869">
              <a:defRPr/>
            </a:pPr>
            <a:endParaRPr sz="819">
              <a:solidFill>
                <a:srgbClr val="000000"/>
              </a:solidFill>
              <a:latin typeface="Roboto Condensed"/>
            </a:endParaRPr>
          </a:p>
        </p:txBody>
      </p:sp>
      <p:sp>
        <p:nvSpPr>
          <p:cNvPr id="20" name="Заголовок 19"/>
          <p:cNvSpPr>
            <a:spLocks noGrp="1"/>
          </p:cNvSpPr>
          <p:nvPr>
            <p:ph type="title"/>
          </p:nvPr>
        </p:nvSpPr>
        <p:spPr/>
        <p:txBody>
          <a:bodyPr/>
          <a:lstStyle/>
          <a:p>
            <a:pPr defTabSz="415850">
              <a:spcAft>
                <a:spcPts val="450"/>
              </a:spcAft>
            </a:pPr>
            <a:r>
              <a:rPr lang="ru-RU" sz="1819" b="0" dirty="0">
                <a:solidFill>
                  <a:schemeClr val="accent2"/>
                </a:solidFill>
              </a:rPr>
              <a:t>Кейс: Федеральная государственная информационная система</a:t>
            </a:r>
            <a:br>
              <a:rPr lang="ru-RU" sz="1819" b="0" dirty="0">
                <a:solidFill>
                  <a:schemeClr val="accent2"/>
                </a:solidFill>
              </a:rPr>
            </a:br>
            <a:r>
              <a:rPr lang="ru-RU" sz="1819" b="0" dirty="0"/>
              <a:t>Контактный центр и модерация контента</a:t>
            </a:r>
          </a:p>
        </p:txBody>
      </p:sp>
      <p:sp>
        <p:nvSpPr>
          <p:cNvPr id="22" name="Текст 21"/>
          <p:cNvSpPr>
            <a:spLocks noGrp="1"/>
          </p:cNvSpPr>
          <p:nvPr>
            <p:ph type="body" sz="quarter" idx="12"/>
          </p:nvPr>
        </p:nvSpPr>
        <p:spPr/>
        <p:txBody>
          <a:bodyPr/>
          <a:lstStyle/>
          <a:p>
            <a:r>
              <a:rPr lang="ru-RU"/>
              <a:t>Результаты</a:t>
            </a:r>
          </a:p>
        </p:txBody>
      </p:sp>
      <p:sp>
        <p:nvSpPr>
          <p:cNvPr id="27" name="Прямоугольник 26"/>
          <p:cNvSpPr/>
          <p:nvPr/>
        </p:nvSpPr>
        <p:spPr>
          <a:xfrm>
            <a:off x="434973" y="1313832"/>
            <a:ext cx="4988569" cy="1183401"/>
          </a:xfrm>
          <a:prstGeom prst="rect">
            <a:avLst/>
          </a:prstGeom>
          <a:gradFill flip="none" rotWithShape="1">
            <a:gsLst>
              <a:gs pos="0">
                <a:schemeClr val="bg1">
                  <a:lumMod val="65000"/>
                  <a:alpha val="50000"/>
                </a:schemeClr>
              </a:gs>
              <a:gs pos="100000">
                <a:schemeClr val="bg1">
                  <a:lumMod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defRPr/>
            </a:pPr>
            <a:endParaRPr lang="ru-RU" sz="819">
              <a:solidFill>
                <a:srgbClr val="FFFFFF"/>
              </a:solidFill>
              <a:latin typeface="Roboto Condensed"/>
            </a:endParaRPr>
          </a:p>
        </p:txBody>
      </p:sp>
      <p:sp>
        <p:nvSpPr>
          <p:cNvPr id="28" name="Текст 23"/>
          <p:cNvSpPr txBox="1">
            <a:spLocks/>
          </p:cNvSpPr>
          <p:nvPr/>
        </p:nvSpPr>
        <p:spPr>
          <a:xfrm>
            <a:off x="630411" y="1282811"/>
            <a:ext cx="3569548" cy="434085"/>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FFFFFF"/>
                </a:solidFill>
              </a:rPr>
              <a:t>Задача</a:t>
            </a:r>
          </a:p>
        </p:txBody>
      </p:sp>
      <p:sp>
        <p:nvSpPr>
          <p:cNvPr id="29" name="Text Placeholder 2"/>
          <p:cNvSpPr txBox="1">
            <a:spLocks/>
          </p:cNvSpPr>
          <p:nvPr/>
        </p:nvSpPr>
        <p:spPr>
          <a:xfrm>
            <a:off x="633299" y="1656119"/>
            <a:ext cx="4724738" cy="841114"/>
          </a:xfrm>
          <a:prstGeom prst="rect">
            <a:avLst/>
          </a:prstGeom>
        </p:spPr>
        <p:txBody>
          <a:bodyPr lIns="41590" tIns="20795" rIns="41590" bIns="20795" anchor="t"/>
          <a:lstStyle>
            <a:lvl1pPr marL="355600" marR="0" indent="-342900" defTabSz="914400" eaLnBrk="1" fontAlgn="auto" latinLnBrk="0" hangingPunct="1">
              <a:lnSpc>
                <a:spcPct val="100000"/>
              </a:lnSpc>
              <a:spcBef>
                <a:spcPts val="0"/>
              </a:spcBef>
              <a:spcAft>
                <a:spcPts val="1500"/>
              </a:spcAft>
              <a:buClrTx/>
              <a:buSzPct val="105000"/>
              <a:buFontTx/>
              <a:buBlip>
                <a:blip r:embed="rId4"/>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90000"/>
              </a:lnSpc>
              <a:buNone/>
            </a:pPr>
            <a:r>
              <a:rPr lang="ru-RU" sz="1455" dirty="0">
                <a:solidFill>
                  <a:schemeClr val="bg1"/>
                </a:solidFill>
              </a:rPr>
              <a:t>Аутсорсинговый контактный центр.</a:t>
            </a:r>
          </a:p>
          <a:p>
            <a:pPr marL="0" indent="0">
              <a:lnSpc>
                <a:spcPct val="90000"/>
              </a:lnSpc>
              <a:buNone/>
            </a:pPr>
            <a:r>
              <a:rPr lang="ru-RU" sz="1455" dirty="0">
                <a:solidFill>
                  <a:schemeClr val="bg1"/>
                </a:solidFill>
              </a:rPr>
              <a:t>Модерация запросов граждан, содержащих фотографии и видеоролики и опубликованных на федеральном портале</a:t>
            </a:r>
          </a:p>
        </p:txBody>
      </p:sp>
      <p:sp>
        <p:nvSpPr>
          <p:cNvPr id="31" name="Текст 5"/>
          <p:cNvSpPr txBox="1">
            <a:spLocks/>
          </p:cNvSpPr>
          <p:nvPr/>
        </p:nvSpPr>
        <p:spPr>
          <a:xfrm>
            <a:off x="434972" y="2903954"/>
            <a:ext cx="4923066" cy="1620110"/>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4"/>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49" indent="-147349" defTabSz="415850">
              <a:spcAft>
                <a:spcPts val="450"/>
              </a:spcAft>
            </a:pPr>
            <a:r>
              <a:rPr lang="ru-RU" sz="1273" dirty="0">
                <a:solidFill>
                  <a:srgbClr val="000000">
                    <a:lumMod val="75000"/>
                    <a:lumOff val="25000"/>
                  </a:srgbClr>
                </a:solidFill>
              </a:rPr>
              <a:t>Операторы принимаю обращения по голосовым и </a:t>
            </a:r>
            <a:r>
              <a:rPr lang="ru-RU" sz="1273" dirty="0" err="1">
                <a:solidFill>
                  <a:srgbClr val="000000">
                    <a:lumMod val="75000"/>
                    <a:lumOff val="25000"/>
                  </a:srgbClr>
                </a:solidFill>
              </a:rPr>
              <a:t>неголосвые</a:t>
            </a:r>
            <a:r>
              <a:rPr lang="ru-RU" sz="1273" dirty="0">
                <a:solidFill>
                  <a:srgbClr val="000000">
                    <a:lumMod val="75000"/>
                    <a:lumOff val="25000"/>
                  </a:srgbClr>
                </a:solidFill>
              </a:rPr>
              <a:t> каналам связи, проводят консультацию и регистрацию обращений, готовят ответы на обращения.</a:t>
            </a:r>
          </a:p>
          <a:p>
            <a:pPr marL="147349" indent="-147349" defTabSz="415850">
              <a:spcAft>
                <a:spcPts val="450"/>
              </a:spcAft>
            </a:pPr>
            <a:r>
              <a:rPr lang="ru-RU" sz="1273" dirty="0">
                <a:solidFill>
                  <a:srgbClr val="000000">
                    <a:lumMod val="75000"/>
                    <a:lumOff val="25000"/>
                  </a:srgbClr>
                </a:solidFill>
              </a:rPr>
              <a:t>Модераторы просматривают фотографии и видеоролики, созданные и загруженные в приложение гражданами </a:t>
            </a:r>
          </a:p>
          <a:p>
            <a:pPr marL="147349" indent="-147349" defTabSz="415850">
              <a:spcAft>
                <a:spcPts val="450"/>
              </a:spcAft>
            </a:pPr>
            <a:r>
              <a:rPr lang="ru-RU" sz="1273" dirty="0">
                <a:solidFill>
                  <a:srgbClr val="000000">
                    <a:lumMod val="75000"/>
                    <a:lumOff val="25000"/>
                  </a:srgbClr>
                </a:solidFill>
              </a:rPr>
              <a:t>Выявляют контент, опубликованный с нарушениями правил публикации</a:t>
            </a:r>
          </a:p>
          <a:p>
            <a:pPr marL="147349" indent="-147349" defTabSz="415850">
              <a:spcAft>
                <a:spcPts val="450"/>
              </a:spcAft>
            </a:pPr>
            <a:r>
              <a:rPr lang="ru-RU" sz="1273" dirty="0">
                <a:solidFill>
                  <a:srgbClr val="000000">
                    <a:lumMod val="75000"/>
                    <a:lumOff val="25000"/>
                  </a:srgbClr>
                </a:solidFill>
              </a:rPr>
              <a:t>Принимают решение о публикации или блокировке контента</a:t>
            </a:r>
          </a:p>
          <a:p>
            <a:pPr marL="147349" indent="-147349" defTabSz="415850">
              <a:spcAft>
                <a:spcPts val="450"/>
              </a:spcAft>
            </a:pPr>
            <a:r>
              <a:rPr lang="ru-RU" sz="1273" dirty="0">
                <a:solidFill>
                  <a:srgbClr val="000000">
                    <a:lumMod val="75000"/>
                    <a:lumOff val="25000"/>
                  </a:srgbClr>
                </a:solidFill>
              </a:rPr>
              <a:t>Отслеживание статусов обработки запросов граждан</a:t>
            </a:r>
          </a:p>
        </p:txBody>
      </p:sp>
      <p:sp>
        <p:nvSpPr>
          <p:cNvPr id="34" name="Текст 23"/>
          <p:cNvSpPr txBox="1">
            <a:spLocks/>
          </p:cNvSpPr>
          <p:nvPr/>
        </p:nvSpPr>
        <p:spPr>
          <a:xfrm>
            <a:off x="488846" y="2497233"/>
            <a:ext cx="3569548" cy="477240"/>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000000">
                    <a:lumMod val="75000"/>
                    <a:lumOff val="25000"/>
                  </a:srgbClr>
                </a:solidFill>
              </a:rPr>
              <a:t>Суть</a:t>
            </a:r>
            <a:r>
              <a:rPr lang="en-US" sz="1455" kern="0" spc="2" dirty="0">
                <a:solidFill>
                  <a:srgbClr val="000000">
                    <a:lumMod val="75000"/>
                    <a:lumOff val="25000"/>
                  </a:srgbClr>
                </a:solidFill>
              </a:rPr>
              <a:t> </a:t>
            </a:r>
            <a:r>
              <a:rPr lang="ru-RU" sz="1455" kern="0" spc="2" dirty="0">
                <a:solidFill>
                  <a:srgbClr val="000000">
                    <a:lumMod val="75000"/>
                    <a:lumOff val="25000"/>
                  </a:srgbClr>
                </a:solidFill>
              </a:rPr>
              <a:t>работ</a:t>
            </a:r>
          </a:p>
        </p:txBody>
      </p:sp>
      <p:sp>
        <p:nvSpPr>
          <p:cNvPr id="35" name="object 13"/>
          <p:cNvSpPr txBox="1"/>
          <p:nvPr/>
        </p:nvSpPr>
        <p:spPr>
          <a:xfrm>
            <a:off x="6732416" y="2095019"/>
            <a:ext cx="1778284" cy="2354747"/>
          </a:xfrm>
          <a:prstGeom prst="rect">
            <a:avLst/>
          </a:prstGeom>
        </p:spPr>
        <p:txBody>
          <a:bodyPr vert="horz" wrap="square" lIns="0" tIns="0" rIns="0" bIns="0" rtlCol="0">
            <a:spAutoFit/>
          </a:bodyPr>
          <a:lstStyle/>
          <a:p>
            <a:pPr>
              <a:lnSpc>
                <a:spcPct val="90000"/>
              </a:lnSpc>
            </a:pPr>
            <a:r>
              <a:rPr lang="ru-RU" sz="1455" dirty="0">
                <a:solidFill>
                  <a:schemeClr val="tx1">
                    <a:lumMod val="65000"/>
                    <a:lumOff val="35000"/>
                  </a:schemeClr>
                </a:solidFill>
              </a:rPr>
              <a:t>В день обрабатывается до </a:t>
            </a:r>
            <a:r>
              <a:rPr lang="ru-RU" sz="1455" dirty="0">
                <a:solidFill>
                  <a:schemeClr val="accent3"/>
                </a:solidFill>
              </a:rPr>
              <a:t>150 картинок и видео, более 600 обращений.</a:t>
            </a:r>
          </a:p>
          <a:p>
            <a:pPr>
              <a:lnSpc>
                <a:spcPct val="90000"/>
              </a:lnSpc>
            </a:pPr>
            <a:endParaRPr lang="ru-RU" sz="1455" dirty="0"/>
          </a:p>
          <a:p>
            <a:pPr marL="5776" marR="2310" defTabSz="415869">
              <a:spcAft>
                <a:spcPts val="1637"/>
              </a:spcAft>
              <a:defRPr/>
            </a:pPr>
            <a:r>
              <a:rPr lang="ru-RU" sz="1455" spc="7" dirty="0">
                <a:solidFill>
                  <a:srgbClr val="000000">
                    <a:lumMod val="75000"/>
                    <a:lumOff val="25000"/>
                  </a:srgbClr>
                </a:solidFill>
                <a:cs typeface="Trebuchet MS"/>
              </a:rPr>
              <a:t> Задействовано более </a:t>
            </a:r>
            <a:r>
              <a:rPr lang="ru-RU" sz="1455" spc="7" dirty="0">
                <a:solidFill>
                  <a:srgbClr val="FF0000"/>
                </a:solidFill>
                <a:cs typeface="Trebuchet MS"/>
              </a:rPr>
              <a:t>30 модераторов и модераторов</a:t>
            </a:r>
            <a:endParaRPr lang="en-US" sz="1455" spc="7" dirty="0">
              <a:solidFill>
                <a:srgbClr val="FF0000"/>
              </a:solidFill>
              <a:cs typeface="Trebuchet MS"/>
            </a:endParaRPr>
          </a:p>
          <a:p>
            <a:pPr marL="5776" marR="2310" defTabSz="415869">
              <a:spcAft>
                <a:spcPts val="1637"/>
              </a:spcAft>
              <a:defRPr/>
            </a:pPr>
            <a:r>
              <a:rPr lang="ru-RU" sz="1455" spc="7" dirty="0">
                <a:solidFill>
                  <a:srgbClr val="000000">
                    <a:lumMod val="75000"/>
                    <a:lumOff val="25000"/>
                  </a:srgbClr>
                </a:solidFill>
                <a:cs typeface="Trebuchet MS"/>
              </a:rPr>
              <a:t>Соблюдены установленные сроки и </a:t>
            </a:r>
            <a:r>
              <a:rPr lang="en-US" sz="1455" spc="7" dirty="0">
                <a:solidFill>
                  <a:srgbClr val="FF0000"/>
                </a:solidFill>
                <a:cs typeface="Trebuchet MS"/>
              </a:rPr>
              <a:t>SLA 9</a:t>
            </a:r>
            <a:r>
              <a:rPr lang="ru-RU" sz="1455" spc="7" dirty="0">
                <a:solidFill>
                  <a:srgbClr val="FF0000"/>
                </a:solidFill>
                <a:cs typeface="Trebuchet MS"/>
              </a:rPr>
              <a:t>8</a:t>
            </a:r>
            <a:r>
              <a:rPr lang="en-US" sz="1455" spc="7" dirty="0">
                <a:solidFill>
                  <a:srgbClr val="FF0000"/>
                </a:solidFill>
                <a:cs typeface="Trebuchet MS"/>
              </a:rPr>
              <a:t>%</a:t>
            </a:r>
            <a:endParaRPr lang="ru-RU" sz="1455" spc="7" dirty="0">
              <a:solidFill>
                <a:srgbClr val="FF0000"/>
              </a:solidFill>
              <a:cs typeface="Trebuchet MS"/>
            </a:endParaRPr>
          </a:p>
        </p:txBody>
      </p:sp>
      <p:sp>
        <p:nvSpPr>
          <p:cNvPr id="3" name="Прямоугольник 2"/>
          <p:cNvSpPr/>
          <p:nvPr/>
        </p:nvSpPr>
        <p:spPr>
          <a:xfrm>
            <a:off x="6424111" y="3965608"/>
            <a:ext cx="208006" cy="218393"/>
          </a:xfrm>
          <a:prstGeom prst="rect">
            <a:avLst/>
          </a:prstGeom>
        </p:spPr>
        <p:txBody>
          <a:bodyPr wrap="none">
            <a:spAutoFit/>
          </a:bodyPr>
          <a:lstStyle/>
          <a:p>
            <a:pPr defTabSz="415869">
              <a:defRPr/>
            </a:pPr>
            <a:r>
              <a:rPr lang="ru-RU" sz="819" spc="7">
                <a:solidFill>
                  <a:srgbClr val="000000">
                    <a:lumMod val="75000"/>
                    <a:lumOff val="25000"/>
                  </a:srgbClr>
                </a:solidFill>
                <a:latin typeface="Roboto Condensed"/>
                <a:cs typeface="Trebuchet MS"/>
              </a:rPr>
              <a:t> </a:t>
            </a:r>
            <a:endParaRPr lang="ru-RU" sz="819">
              <a:solidFill>
                <a:srgbClr val="000000"/>
              </a:solidFill>
              <a:latin typeface="Roboto Condensed"/>
            </a:endParaRPr>
          </a:p>
        </p:txBody>
      </p:sp>
      <p:pic>
        <p:nvPicPr>
          <p:cNvPr id="15" name="Рисунок 14">
            <a:extLst>
              <a:ext uri="{FF2B5EF4-FFF2-40B4-BE49-F238E27FC236}">
                <a16:creationId xmlns:a16="http://schemas.microsoft.com/office/drawing/2014/main" id="{78D4CAA5-B6D0-42DC-BA9D-3604F178B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427" y="3735775"/>
            <a:ext cx="480213" cy="307962"/>
          </a:xfrm>
          <a:prstGeom prst="rect">
            <a:avLst/>
          </a:prstGeom>
        </p:spPr>
      </p:pic>
      <p:pic>
        <p:nvPicPr>
          <p:cNvPr id="16" name="Рисунок 15">
            <a:extLst>
              <a:ext uri="{FF2B5EF4-FFF2-40B4-BE49-F238E27FC236}">
                <a16:creationId xmlns:a16="http://schemas.microsoft.com/office/drawing/2014/main" id="{1658284E-EEC0-48F6-806A-CF190BE441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68" y="2979819"/>
            <a:ext cx="396568" cy="331331"/>
          </a:xfrm>
          <a:prstGeom prst="rect">
            <a:avLst/>
          </a:prstGeom>
        </p:spPr>
      </p:pic>
      <p:pic>
        <p:nvPicPr>
          <p:cNvPr id="17" name="Рисунок 16">
            <a:extLst>
              <a:ext uri="{FF2B5EF4-FFF2-40B4-BE49-F238E27FC236}">
                <a16:creationId xmlns:a16="http://schemas.microsoft.com/office/drawing/2014/main" id="{BD19A3BD-0B87-492A-B466-55AC3329D3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284" y="2152691"/>
            <a:ext cx="408883" cy="375429"/>
          </a:xfrm>
          <a:prstGeom prst="rect">
            <a:avLst/>
          </a:prstGeom>
        </p:spPr>
      </p:pic>
    </p:spTree>
    <p:extLst>
      <p:ext uri="{BB962C8B-B14F-4D97-AF65-F5344CB8AC3E}">
        <p14:creationId xmlns:p14="http://schemas.microsoft.com/office/powerpoint/2010/main" val="3642083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9"/>
          <p:cNvSpPr>
            <a:spLocks noGrp="1"/>
          </p:cNvSpPr>
          <p:nvPr>
            <p:ph type="title"/>
          </p:nvPr>
        </p:nvSpPr>
        <p:spPr/>
        <p:txBody>
          <a:bodyPr/>
          <a:lstStyle/>
          <a:p>
            <a:pPr defTabSz="415850">
              <a:spcAft>
                <a:spcPts val="450"/>
              </a:spcAft>
            </a:pPr>
            <a:r>
              <a:rPr lang="ru-RU" sz="1819" b="0">
                <a:solidFill>
                  <a:schemeClr val="accent2"/>
                </a:solidFill>
              </a:rPr>
              <a:t>Кейс: Крупнейшая международная видео-стриминговая социальная сеть</a:t>
            </a:r>
            <a:br>
              <a:rPr lang="ru-RU" sz="1819" b="0">
                <a:solidFill>
                  <a:schemeClr val="accent2"/>
                </a:solidFill>
              </a:rPr>
            </a:br>
            <a:r>
              <a:rPr lang="ru-RU" sz="1819" b="0"/>
              <a:t>Модерация контента</a:t>
            </a:r>
            <a:endParaRPr lang="ru-RU" sz="1819" b="0" dirty="0"/>
          </a:p>
        </p:txBody>
      </p:sp>
      <p:sp>
        <p:nvSpPr>
          <p:cNvPr id="22" name="Текст 21"/>
          <p:cNvSpPr>
            <a:spLocks noGrp="1"/>
          </p:cNvSpPr>
          <p:nvPr>
            <p:ph type="body" sz="quarter" idx="12"/>
          </p:nvPr>
        </p:nvSpPr>
        <p:spPr/>
        <p:txBody>
          <a:bodyPr>
            <a:normAutofit/>
          </a:bodyPr>
          <a:lstStyle/>
          <a:p>
            <a:r>
              <a:rPr lang="ru-RU"/>
              <a:t>Результаты</a:t>
            </a:r>
            <a:endParaRPr lang="ru-RU" dirty="0"/>
          </a:p>
        </p:txBody>
      </p:sp>
      <p:sp>
        <p:nvSpPr>
          <p:cNvPr id="27" name="Прямоугольник 26"/>
          <p:cNvSpPr/>
          <p:nvPr/>
        </p:nvSpPr>
        <p:spPr>
          <a:xfrm>
            <a:off x="434973" y="1393536"/>
            <a:ext cx="4824811" cy="1225344"/>
          </a:xfrm>
          <a:prstGeom prst="rect">
            <a:avLst/>
          </a:prstGeom>
          <a:gradFill flip="none" rotWithShape="1">
            <a:gsLst>
              <a:gs pos="0">
                <a:schemeClr val="bg1">
                  <a:lumMod val="65000"/>
                  <a:alpha val="50000"/>
                </a:schemeClr>
              </a:gs>
              <a:gs pos="100000">
                <a:schemeClr val="bg1">
                  <a:lumMod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defRPr/>
            </a:pPr>
            <a:endParaRPr lang="ru-RU" sz="819">
              <a:solidFill>
                <a:srgbClr val="FFFFFF"/>
              </a:solidFill>
              <a:latin typeface="Roboto Condensed"/>
            </a:endParaRPr>
          </a:p>
        </p:txBody>
      </p:sp>
      <p:sp>
        <p:nvSpPr>
          <p:cNvPr id="28" name="Текст 23"/>
          <p:cNvSpPr txBox="1">
            <a:spLocks/>
          </p:cNvSpPr>
          <p:nvPr/>
        </p:nvSpPr>
        <p:spPr>
          <a:xfrm>
            <a:off x="657001" y="1416432"/>
            <a:ext cx="3569548" cy="434085"/>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FFFFFF"/>
                </a:solidFill>
              </a:rPr>
              <a:t>Задача</a:t>
            </a:r>
          </a:p>
        </p:txBody>
      </p:sp>
      <p:sp>
        <p:nvSpPr>
          <p:cNvPr id="29" name="Text Placeholder 2"/>
          <p:cNvSpPr txBox="1">
            <a:spLocks/>
          </p:cNvSpPr>
          <p:nvPr/>
        </p:nvSpPr>
        <p:spPr>
          <a:xfrm>
            <a:off x="657001" y="1777765"/>
            <a:ext cx="4471776" cy="84111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76" indent="0" defTabSz="415869">
              <a:spcAft>
                <a:spcPts val="682"/>
              </a:spcAft>
              <a:buNone/>
              <a:defRPr/>
            </a:pPr>
            <a:r>
              <a:rPr lang="ru-RU" sz="1455" dirty="0">
                <a:solidFill>
                  <a:srgbClr val="FFFFFF"/>
                </a:solidFill>
              </a:rPr>
              <a:t>Осуществить модерацию видео-контента, опубликованного пользователями) на площадке (собственная веб-система) заказчика.</a:t>
            </a:r>
          </a:p>
        </p:txBody>
      </p:sp>
      <p:sp>
        <p:nvSpPr>
          <p:cNvPr id="31" name="Текст 5"/>
          <p:cNvSpPr txBox="1">
            <a:spLocks/>
          </p:cNvSpPr>
          <p:nvPr/>
        </p:nvSpPr>
        <p:spPr>
          <a:xfrm>
            <a:off x="418597" y="3077016"/>
            <a:ext cx="4841186" cy="1620110"/>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61727" indent="-155951" defTabSz="415869">
              <a:spcAft>
                <a:spcPts val="682"/>
              </a:spcAft>
              <a:defRPr/>
            </a:pPr>
            <a:r>
              <a:rPr lang="ru-RU" sz="1273" dirty="0">
                <a:solidFill>
                  <a:srgbClr val="000000">
                    <a:lumMod val="75000"/>
                    <a:lumOff val="25000"/>
                  </a:srgbClr>
                </a:solidFill>
                <a:ea typeface="Roboto Condensed" pitchFamily="2" charset="0"/>
              </a:rPr>
              <a:t>Модераторы просматривают материалы площадки и определяют нарушения правил публикации материалов. Правила предоставляются заказчиком.</a:t>
            </a:r>
          </a:p>
          <a:p>
            <a:pPr marL="180087" indent="-180087" defTabSz="415869">
              <a:spcAft>
                <a:spcPts val="455"/>
              </a:spcAft>
              <a:defRPr/>
            </a:pPr>
            <a:r>
              <a:rPr lang="ru-RU" sz="1273" dirty="0">
                <a:solidFill>
                  <a:srgbClr val="000000">
                    <a:lumMod val="75000"/>
                    <a:lumOff val="25000"/>
                  </a:srgbClr>
                </a:solidFill>
              </a:rPr>
              <a:t>При обнаружении нарушений пользователь площадки и его видео-контент блокируется. Блокировка осуществляется нажатием кнопки модератором.</a:t>
            </a:r>
          </a:p>
          <a:p>
            <a:pPr marL="180087" indent="-180087" defTabSz="415869">
              <a:spcAft>
                <a:spcPts val="455"/>
              </a:spcAft>
              <a:defRPr/>
            </a:pPr>
            <a:r>
              <a:rPr lang="ru-RU" sz="1273" dirty="0">
                <a:solidFill>
                  <a:srgbClr val="000000">
                    <a:lumMod val="75000"/>
                    <a:lumOff val="25000"/>
                  </a:srgbClr>
                </a:solidFill>
              </a:rPr>
              <a:t>Модераторы классифицируют все поступающие на площадку материалов.</a:t>
            </a:r>
          </a:p>
        </p:txBody>
      </p:sp>
      <p:sp>
        <p:nvSpPr>
          <p:cNvPr id="34" name="Текст 23"/>
          <p:cNvSpPr txBox="1">
            <a:spLocks/>
          </p:cNvSpPr>
          <p:nvPr/>
        </p:nvSpPr>
        <p:spPr>
          <a:xfrm>
            <a:off x="384572" y="2618880"/>
            <a:ext cx="3569548" cy="477240"/>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a:solidFill>
                  <a:srgbClr val="000000">
                    <a:lumMod val="75000"/>
                    <a:lumOff val="25000"/>
                  </a:srgbClr>
                </a:solidFill>
              </a:rPr>
              <a:t>Суть</a:t>
            </a:r>
            <a:r>
              <a:rPr lang="en-US" sz="1455" kern="0" spc="2">
                <a:solidFill>
                  <a:srgbClr val="000000">
                    <a:lumMod val="75000"/>
                    <a:lumOff val="25000"/>
                  </a:srgbClr>
                </a:solidFill>
              </a:rPr>
              <a:t> </a:t>
            </a:r>
            <a:r>
              <a:rPr lang="ru-RU" sz="1455" kern="0" spc="2">
                <a:solidFill>
                  <a:srgbClr val="000000">
                    <a:lumMod val="75000"/>
                    <a:lumOff val="25000"/>
                  </a:srgbClr>
                </a:solidFill>
              </a:rPr>
              <a:t>работ</a:t>
            </a:r>
          </a:p>
        </p:txBody>
      </p:sp>
      <p:sp>
        <p:nvSpPr>
          <p:cNvPr id="35" name="object 13"/>
          <p:cNvSpPr txBox="1"/>
          <p:nvPr/>
        </p:nvSpPr>
        <p:spPr>
          <a:xfrm>
            <a:off x="6820679" y="2080571"/>
            <a:ext cx="1649045" cy="2425536"/>
          </a:xfrm>
          <a:prstGeom prst="rect">
            <a:avLst/>
          </a:prstGeom>
        </p:spPr>
        <p:txBody>
          <a:bodyPr vert="horz" wrap="square" lIns="0" tIns="0" rIns="0" bIns="0" rtlCol="0">
            <a:spAutoFit/>
          </a:bodyPr>
          <a:lstStyle/>
          <a:p>
            <a:pPr marL="5776" marR="2310" defTabSz="415869">
              <a:spcAft>
                <a:spcPts val="1637"/>
              </a:spcAft>
              <a:defRPr/>
            </a:pPr>
            <a:r>
              <a:rPr lang="ru-RU" sz="1455" spc="7" dirty="0">
                <a:solidFill>
                  <a:srgbClr val="000000">
                    <a:lumMod val="75000"/>
                    <a:lumOff val="25000"/>
                  </a:srgbClr>
                </a:solidFill>
                <a:cs typeface="Trebuchet MS"/>
              </a:rPr>
              <a:t>Произведена модерация 3 000 видео в день одним модератором</a:t>
            </a:r>
            <a:endParaRPr lang="en-US" sz="1455" spc="7" dirty="0">
              <a:solidFill>
                <a:srgbClr val="000000">
                  <a:lumMod val="75000"/>
                  <a:lumOff val="25000"/>
                </a:srgbClr>
              </a:solidFill>
              <a:cs typeface="Trebuchet MS"/>
            </a:endParaRPr>
          </a:p>
          <a:p>
            <a:pPr marL="5776" marR="2310" defTabSz="415869">
              <a:spcAft>
                <a:spcPts val="1637"/>
              </a:spcAft>
              <a:defRPr/>
            </a:pPr>
            <a:r>
              <a:rPr lang="ru-RU" sz="1455" spc="7" dirty="0">
                <a:solidFill>
                  <a:srgbClr val="000000">
                    <a:lumMod val="75000"/>
                    <a:lumOff val="25000"/>
                  </a:srgbClr>
                </a:solidFill>
                <a:cs typeface="Trebuchet MS"/>
              </a:rPr>
              <a:t> Задействовано более </a:t>
            </a:r>
            <a:r>
              <a:rPr lang="ru-RU" sz="1455" spc="7" dirty="0">
                <a:solidFill>
                  <a:srgbClr val="FF0000"/>
                </a:solidFill>
                <a:cs typeface="Trebuchet MS"/>
              </a:rPr>
              <a:t>180 модераторов</a:t>
            </a:r>
            <a:endParaRPr lang="en-US" sz="1455" spc="7" dirty="0">
              <a:solidFill>
                <a:srgbClr val="FF0000"/>
              </a:solidFill>
              <a:cs typeface="Trebuchet MS"/>
            </a:endParaRPr>
          </a:p>
          <a:p>
            <a:pPr marL="5776" marR="2310" defTabSz="415869">
              <a:spcAft>
                <a:spcPts val="1637"/>
              </a:spcAft>
              <a:defRPr/>
            </a:pPr>
            <a:r>
              <a:rPr lang="ru-RU" sz="1455" spc="7" dirty="0">
                <a:solidFill>
                  <a:srgbClr val="000000">
                    <a:lumMod val="75000"/>
                    <a:lumOff val="25000"/>
                  </a:srgbClr>
                </a:solidFill>
                <a:cs typeface="Trebuchet MS"/>
              </a:rPr>
              <a:t>Соблюдены установленные сроки и </a:t>
            </a:r>
            <a:r>
              <a:rPr lang="en-US" sz="1455" spc="7" dirty="0">
                <a:solidFill>
                  <a:srgbClr val="FF0000"/>
                </a:solidFill>
                <a:cs typeface="Trebuchet MS"/>
              </a:rPr>
              <a:t>SLA 99%</a:t>
            </a:r>
            <a:endParaRPr lang="ru-RU" sz="1455" spc="7" dirty="0">
              <a:solidFill>
                <a:srgbClr val="FF0000"/>
              </a:solidFill>
              <a:cs typeface="Trebuchet MS"/>
            </a:endParaRPr>
          </a:p>
        </p:txBody>
      </p:sp>
      <p:sp>
        <p:nvSpPr>
          <p:cNvPr id="3" name="Прямоугольник 2"/>
          <p:cNvSpPr/>
          <p:nvPr/>
        </p:nvSpPr>
        <p:spPr>
          <a:xfrm>
            <a:off x="6424111" y="3965608"/>
            <a:ext cx="208006" cy="218393"/>
          </a:xfrm>
          <a:prstGeom prst="rect">
            <a:avLst/>
          </a:prstGeom>
        </p:spPr>
        <p:txBody>
          <a:bodyPr wrap="none">
            <a:spAutoFit/>
          </a:bodyPr>
          <a:lstStyle/>
          <a:p>
            <a:pPr defTabSz="415869">
              <a:defRPr/>
            </a:pPr>
            <a:r>
              <a:rPr lang="ru-RU" sz="819" spc="7">
                <a:solidFill>
                  <a:srgbClr val="000000">
                    <a:lumMod val="75000"/>
                    <a:lumOff val="25000"/>
                  </a:srgbClr>
                </a:solidFill>
                <a:latin typeface="Roboto Condensed"/>
                <a:cs typeface="Trebuchet MS"/>
              </a:rPr>
              <a:t> </a:t>
            </a:r>
            <a:endParaRPr lang="ru-RU" sz="819">
              <a:solidFill>
                <a:srgbClr val="000000"/>
              </a:solidFill>
              <a:latin typeface="Roboto Condensed"/>
            </a:endParaRPr>
          </a:p>
        </p:txBody>
      </p:sp>
      <p:pic>
        <p:nvPicPr>
          <p:cNvPr id="15" name="Рисунок 14">
            <a:extLst>
              <a:ext uri="{FF2B5EF4-FFF2-40B4-BE49-F238E27FC236}">
                <a16:creationId xmlns:a16="http://schemas.microsoft.com/office/drawing/2014/main" id="{78D4CAA5-B6D0-42DC-BA9D-3604F178B6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284" y="3897248"/>
            <a:ext cx="480213" cy="307962"/>
          </a:xfrm>
          <a:prstGeom prst="rect">
            <a:avLst/>
          </a:prstGeom>
        </p:spPr>
      </p:pic>
      <p:pic>
        <p:nvPicPr>
          <p:cNvPr id="16" name="Рисунок 15">
            <a:extLst>
              <a:ext uri="{FF2B5EF4-FFF2-40B4-BE49-F238E27FC236}">
                <a16:creationId xmlns:a16="http://schemas.microsoft.com/office/drawing/2014/main" id="{1658284E-EEC0-48F6-806A-CF190BE44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284" y="3244489"/>
            <a:ext cx="396568" cy="331331"/>
          </a:xfrm>
          <a:prstGeom prst="rect">
            <a:avLst/>
          </a:prstGeom>
        </p:spPr>
      </p:pic>
      <p:pic>
        <p:nvPicPr>
          <p:cNvPr id="17" name="Рисунок 16">
            <a:extLst>
              <a:ext uri="{FF2B5EF4-FFF2-40B4-BE49-F238E27FC236}">
                <a16:creationId xmlns:a16="http://schemas.microsoft.com/office/drawing/2014/main" id="{BD19A3BD-0B87-492A-B466-55AC3329D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284" y="2152691"/>
            <a:ext cx="408883" cy="375429"/>
          </a:xfrm>
          <a:prstGeom prst="rect">
            <a:avLst/>
          </a:prstGeom>
        </p:spPr>
      </p:pic>
    </p:spTree>
    <p:extLst>
      <p:ext uri="{BB962C8B-B14F-4D97-AF65-F5344CB8AC3E}">
        <p14:creationId xmlns:p14="http://schemas.microsoft.com/office/powerpoint/2010/main" val="1698594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9"/>
          <p:cNvSpPr>
            <a:spLocks noGrp="1"/>
          </p:cNvSpPr>
          <p:nvPr>
            <p:ph type="title"/>
          </p:nvPr>
        </p:nvSpPr>
        <p:spPr/>
        <p:txBody>
          <a:bodyPr/>
          <a:lstStyle/>
          <a:p>
            <a:pPr defTabSz="415850">
              <a:spcAft>
                <a:spcPts val="450"/>
              </a:spcAft>
            </a:pPr>
            <a:r>
              <a:rPr lang="ru-RU" sz="1819" b="0" dirty="0">
                <a:solidFill>
                  <a:schemeClr val="accent2"/>
                </a:solidFill>
              </a:rPr>
              <a:t>Кейс: Международная видео-стриминговая социальная сеть</a:t>
            </a:r>
            <a:br>
              <a:rPr lang="ru-RU" sz="1819" b="0" dirty="0">
                <a:solidFill>
                  <a:schemeClr val="accent2"/>
                </a:solidFill>
              </a:rPr>
            </a:br>
            <a:r>
              <a:rPr lang="ru-RU" sz="1819" b="0" dirty="0"/>
              <a:t>Создание контента</a:t>
            </a:r>
          </a:p>
        </p:txBody>
      </p:sp>
      <p:sp>
        <p:nvSpPr>
          <p:cNvPr id="22" name="Текст 21"/>
          <p:cNvSpPr>
            <a:spLocks noGrp="1"/>
          </p:cNvSpPr>
          <p:nvPr>
            <p:ph type="body" sz="quarter" idx="12"/>
          </p:nvPr>
        </p:nvSpPr>
        <p:spPr/>
        <p:txBody>
          <a:bodyPr/>
          <a:lstStyle/>
          <a:p>
            <a:r>
              <a:rPr lang="ru-RU"/>
              <a:t>Результаты</a:t>
            </a:r>
          </a:p>
        </p:txBody>
      </p:sp>
      <p:sp>
        <p:nvSpPr>
          <p:cNvPr id="27" name="Прямоугольник 26"/>
          <p:cNvSpPr/>
          <p:nvPr/>
        </p:nvSpPr>
        <p:spPr>
          <a:xfrm>
            <a:off x="384572" y="1416297"/>
            <a:ext cx="4645950" cy="1111823"/>
          </a:xfrm>
          <a:prstGeom prst="rect">
            <a:avLst/>
          </a:prstGeom>
          <a:gradFill flip="none" rotWithShape="1">
            <a:gsLst>
              <a:gs pos="0">
                <a:schemeClr val="bg1">
                  <a:lumMod val="65000"/>
                  <a:alpha val="50000"/>
                </a:schemeClr>
              </a:gs>
              <a:gs pos="100000">
                <a:schemeClr val="bg1">
                  <a:lumMod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defRPr/>
            </a:pPr>
            <a:endParaRPr lang="ru-RU" sz="819">
              <a:solidFill>
                <a:srgbClr val="FFFFFF"/>
              </a:solidFill>
              <a:latin typeface="Roboto Condensed"/>
            </a:endParaRPr>
          </a:p>
        </p:txBody>
      </p:sp>
      <p:sp>
        <p:nvSpPr>
          <p:cNvPr id="28" name="Текст 23"/>
          <p:cNvSpPr txBox="1">
            <a:spLocks/>
          </p:cNvSpPr>
          <p:nvPr/>
        </p:nvSpPr>
        <p:spPr>
          <a:xfrm>
            <a:off x="657001" y="1480070"/>
            <a:ext cx="3569548" cy="434085"/>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FFFFFF"/>
                </a:solidFill>
              </a:rPr>
              <a:t>Задача</a:t>
            </a:r>
          </a:p>
        </p:txBody>
      </p:sp>
      <p:sp>
        <p:nvSpPr>
          <p:cNvPr id="29" name="Text Placeholder 2"/>
          <p:cNvSpPr txBox="1">
            <a:spLocks/>
          </p:cNvSpPr>
          <p:nvPr/>
        </p:nvSpPr>
        <p:spPr>
          <a:xfrm>
            <a:off x="657001" y="1858098"/>
            <a:ext cx="4260451" cy="84111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90000"/>
              </a:lnSpc>
              <a:buNone/>
            </a:pPr>
            <a:r>
              <a:rPr lang="ru-RU" sz="1455" dirty="0">
                <a:solidFill>
                  <a:schemeClr val="bg1"/>
                </a:solidFill>
              </a:rPr>
              <a:t>Создание пользовательских видеороликов для международной сети, производящей видеоконтент</a:t>
            </a:r>
          </a:p>
        </p:txBody>
      </p:sp>
      <p:sp>
        <p:nvSpPr>
          <p:cNvPr id="31" name="Текст 5"/>
          <p:cNvSpPr txBox="1">
            <a:spLocks/>
          </p:cNvSpPr>
          <p:nvPr/>
        </p:nvSpPr>
        <p:spPr>
          <a:xfrm>
            <a:off x="418597" y="3047159"/>
            <a:ext cx="4710180" cy="1620110"/>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47349" indent="-147349" defTabSz="415850">
              <a:spcAft>
                <a:spcPts val="450"/>
              </a:spcAft>
            </a:pPr>
            <a:r>
              <a:rPr lang="ru-RU" sz="1455" dirty="0">
                <a:solidFill>
                  <a:srgbClr val="000000">
                    <a:lumMod val="75000"/>
                    <a:lumOff val="25000"/>
                  </a:srgbClr>
                </a:solidFill>
              </a:rPr>
              <a:t>Редактор создает короткое видео из предоставленных заказчиком материалов </a:t>
            </a:r>
          </a:p>
          <a:p>
            <a:pPr marL="147349" indent="-147349" defTabSz="415850">
              <a:spcAft>
                <a:spcPts val="450"/>
              </a:spcAft>
            </a:pPr>
            <a:r>
              <a:rPr lang="ru-RU" sz="1455" dirty="0">
                <a:solidFill>
                  <a:srgbClr val="000000">
                    <a:lumMod val="75000"/>
                    <a:lumOff val="25000"/>
                  </a:srgbClr>
                </a:solidFill>
              </a:rPr>
              <a:t>Редактор делает нарезку предоставленных материалов для создания итогового видео.</a:t>
            </a:r>
          </a:p>
          <a:p>
            <a:pPr marL="147349" indent="-147349" defTabSz="415850">
              <a:spcAft>
                <a:spcPts val="450"/>
              </a:spcAft>
            </a:pPr>
            <a:r>
              <a:rPr lang="ru-RU" sz="1455" dirty="0">
                <a:solidFill>
                  <a:srgbClr val="000000">
                    <a:lumMod val="75000"/>
                    <a:lumOff val="25000"/>
                  </a:srgbClr>
                </a:solidFill>
              </a:rPr>
              <a:t>Видео создается на разные тематики, популярные среди пользователей социальной сети.</a:t>
            </a:r>
          </a:p>
        </p:txBody>
      </p:sp>
      <p:sp>
        <p:nvSpPr>
          <p:cNvPr id="34" name="Текст 23"/>
          <p:cNvSpPr txBox="1">
            <a:spLocks/>
          </p:cNvSpPr>
          <p:nvPr/>
        </p:nvSpPr>
        <p:spPr>
          <a:xfrm>
            <a:off x="384572" y="2667529"/>
            <a:ext cx="3569548" cy="477240"/>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000000">
                    <a:lumMod val="75000"/>
                    <a:lumOff val="25000"/>
                  </a:srgbClr>
                </a:solidFill>
              </a:rPr>
              <a:t>Суть</a:t>
            </a:r>
            <a:r>
              <a:rPr lang="en-US" sz="1455" kern="0" spc="2" dirty="0">
                <a:solidFill>
                  <a:srgbClr val="000000">
                    <a:lumMod val="75000"/>
                    <a:lumOff val="25000"/>
                  </a:srgbClr>
                </a:solidFill>
              </a:rPr>
              <a:t> </a:t>
            </a:r>
            <a:r>
              <a:rPr lang="ru-RU" sz="1455" kern="0" spc="2" dirty="0">
                <a:solidFill>
                  <a:srgbClr val="000000">
                    <a:lumMod val="75000"/>
                    <a:lumOff val="25000"/>
                  </a:srgbClr>
                </a:solidFill>
              </a:rPr>
              <a:t>работ</a:t>
            </a:r>
          </a:p>
        </p:txBody>
      </p:sp>
      <p:sp>
        <p:nvSpPr>
          <p:cNvPr id="35" name="object 13"/>
          <p:cNvSpPr txBox="1"/>
          <p:nvPr/>
        </p:nvSpPr>
        <p:spPr>
          <a:xfrm>
            <a:off x="6732416" y="2095019"/>
            <a:ext cx="1754583" cy="2533899"/>
          </a:xfrm>
          <a:prstGeom prst="rect">
            <a:avLst/>
          </a:prstGeom>
        </p:spPr>
        <p:txBody>
          <a:bodyPr vert="horz" wrap="square" lIns="0" tIns="0" rIns="0" bIns="0" rtlCol="0">
            <a:spAutoFit/>
          </a:bodyPr>
          <a:lstStyle/>
          <a:p>
            <a:pPr>
              <a:lnSpc>
                <a:spcPct val="90000"/>
              </a:lnSpc>
            </a:pPr>
            <a:r>
              <a:rPr lang="ru-RU" sz="1455" dirty="0">
                <a:solidFill>
                  <a:schemeClr val="tx1">
                    <a:lumMod val="65000"/>
                    <a:lumOff val="35000"/>
                  </a:schemeClr>
                </a:solidFill>
              </a:rPr>
              <a:t>Создание более 110 пользовательских ролика </a:t>
            </a:r>
            <a:r>
              <a:rPr lang="en-US" sz="1455" dirty="0">
                <a:solidFill>
                  <a:schemeClr val="tx1">
                    <a:lumMod val="65000"/>
                    <a:lumOff val="35000"/>
                  </a:schemeClr>
                </a:solidFill>
              </a:rPr>
              <a:t/>
            </a:r>
            <a:br>
              <a:rPr lang="en-US" sz="1455" dirty="0">
                <a:solidFill>
                  <a:schemeClr val="tx1">
                    <a:lumMod val="65000"/>
                    <a:lumOff val="35000"/>
                  </a:schemeClr>
                </a:solidFill>
              </a:rPr>
            </a:br>
            <a:r>
              <a:rPr lang="ru-RU" sz="1455" dirty="0">
                <a:solidFill>
                  <a:schemeClr val="tx1">
                    <a:lumMod val="65000"/>
                    <a:lumOff val="35000"/>
                  </a:schemeClr>
                </a:solidFill>
              </a:rPr>
              <a:t>одним редактором в день</a:t>
            </a:r>
          </a:p>
          <a:p>
            <a:pPr>
              <a:lnSpc>
                <a:spcPct val="90000"/>
              </a:lnSpc>
            </a:pPr>
            <a:endParaRPr lang="ru-RU" sz="1455" dirty="0"/>
          </a:p>
          <a:p>
            <a:pPr marL="5776" marR="2310" defTabSz="415869">
              <a:spcAft>
                <a:spcPts val="1637"/>
              </a:spcAft>
              <a:defRPr/>
            </a:pPr>
            <a:r>
              <a:rPr lang="ru-RU" sz="1455" spc="7" dirty="0">
                <a:solidFill>
                  <a:srgbClr val="000000">
                    <a:lumMod val="75000"/>
                    <a:lumOff val="25000"/>
                  </a:srgbClr>
                </a:solidFill>
                <a:cs typeface="Trebuchet MS"/>
              </a:rPr>
              <a:t> Задействовано более </a:t>
            </a:r>
            <a:r>
              <a:rPr lang="ru-RU" sz="1455" spc="7" dirty="0">
                <a:solidFill>
                  <a:srgbClr val="FF0000"/>
                </a:solidFill>
                <a:cs typeface="Trebuchet MS"/>
              </a:rPr>
              <a:t>30 видеоредакторов</a:t>
            </a:r>
            <a:endParaRPr lang="en-US" sz="1455" spc="7" dirty="0">
              <a:solidFill>
                <a:srgbClr val="FF0000"/>
              </a:solidFill>
              <a:cs typeface="Trebuchet MS"/>
            </a:endParaRPr>
          </a:p>
          <a:p>
            <a:pPr marL="5776" marR="2310" defTabSz="415869">
              <a:spcAft>
                <a:spcPts val="1637"/>
              </a:spcAft>
              <a:defRPr/>
            </a:pPr>
            <a:r>
              <a:rPr lang="ru-RU" sz="1455" spc="7" dirty="0">
                <a:solidFill>
                  <a:srgbClr val="000000">
                    <a:lumMod val="75000"/>
                    <a:lumOff val="25000"/>
                  </a:srgbClr>
                </a:solidFill>
                <a:cs typeface="Trebuchet MS"/>
              </a:rPr>
              <a:t>Соблюдены установленные сроки и </a:t>
            </a:r>
            <a:r>
              <a:rPr lang="en-US" sz="1455" spc="7" dirty="0">
                <a:solidFill>
                  <a:srgbClr val="FF0000"/>
                </a:solidFill>
                <a:cs typeface="Trebuchet MS"/>
              </a:rPr>
              <a:t>SLA 99%</a:t>
            </a:r>
            <a:endParaRPr lang="ru-RU" sz="1455" spc="7" dirty="0">
              <a:solidFill>
                <a:srgbClr val="FF0000"/>
              </a:solidFill>
              <a:cs typeface="Trebuchet MS"/>
            </a:endParaRPr>
          </a:p>
        </p:txBody>
      </p:sp>
      <p:sp>
        <p:nvSpPr>
          <p:cNvPr id="3" name="Прямоугольник 2"/>
          <p:cNvSpPr/>
          <p:nvPr/>
        </p:nvSpPr>
        <p:spPr>
          <a:xfrm>
            <a:off x="6424111" y="3965608"/>
            <a:ext cx="208006" cy="218393"/>
          </a:xfrm>
          <a:prstGeom prst="rect">
            <a:avLst/>
          </a:prstGeom>
        </p:spPr>
        <p:txBody>
          <a:bodyPr wrap="none">
            <a:spAutoFit/>
          </a:bodyPr>
          <a:lstStyle/>
          <a:p>
            <a:pPr defTabSz="415869">
              <a:defRPr/>
            </a:pPr>
            <a:r>
              <a:rPr lang="ru-RU" sz="819" spc="7">
                <a:solidFill>
                  <a:srgbClr val="000000">
                    <a:lumMod val="75000"/>
                    <a:lumOff val="25000"/>
                  </a:srgbClr>
                </a:solidFill>
                <a:latin typeface="Roboto Condensed"/>
                <a:cs typeface="Trebuchet MS"/>
              </a:rPr>
              <a:t> </a:t>
            </a:r>
            <a:endParaRPr lang="ru-RU" sz="819">
              <a:solidFill>
                <a:srgbClr val="000000"/>
              </a:solidFill>
              <a:latin typeface="Roboto Condensed"/>
            </a:endParaRPr>
          </a:p>
        </p:txBody>
      </p:sp>
      <p:pic>
        <p:nvPicPr>
          <p:cNvPr id="15" name="Рисунок 14">
            <a:extLst>
              <a:ext uri="{FF2B5EF4-FFF2-40B4-BE49-F238E27FC236}">
                <a16:creationId xmlns:a16="http://schemas.microsoft.com/office/drawing/2014/main" id="{78D4CAA5-B6D0-42DC-BA9D-3604F178B6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284" y="4083590"/>
            <a:ext cx="480213" cy="307962"/>
          </a:xfrm>
          <a:prstGeom prst="rect">
            <a:avLst/>
          </a:prstGeom>
        </p:spPr>
      </p:pic>
      <p:pic>
        <p:nvPicPr>
          <p:cNvPr id="16" name="Рисунок 15">
            <a:extLst>
              <a:ext uri="{FF2B5EF4-FFF2-40B4-BE49-F238E27FC236}">
                <a16:creationId xmlns:a16="http://schemas.microsoft.com/office/drawing/2014/main" id="{1658284E-EEC0-48F6-806A-CF190BE44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284" y="3372527"/>
            <a:ext cx="396568" cy="331331"/>
          </a:xfrm>
          <a:prstGeom prst="rect">
            <a:avLst/>
          </a:prstGeom>
        </p:spPr>
      </p:pic>
      <p:pic>
        <p:nvPicPr>
          <p:cNvPr id="17" name="Рисунок 16">
            <a:extLst>
              <a:ext uri="{FF2B5EF4-FFF2-40B4-BE49-F238E27FC236}">
                <a16:creationId xmlns:a16="http://schemas.microsoft.com/office/drawing/2014/main" id="{BD19A3BD-0B87-492A-B466-55AC3329D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284" y="2152691"/>
            <a:ext cx="408883" cy="375429"/>
          </a:xfrm>
          <a:prstGeom prst="rect">
            <a:avLst/>
          </a:prstGeom>
        </p:spPr>
      </p:pic>
    </p:spTree>
    <p:extLst>
      <p:ext uri="{BB962C8B-B14F-4D97-AF65-F5344CB8AC3E}">
        <p14:creationId xmlns:p14="http://schemas.microsoft.com/office/powerpoint/2010/main" val="438067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9"/>
          <p:cNvSpPr>
            <a:spLocks noGrp="1"/>
          </p:cNvSpPr>
          <p:nvPr>
            <p:ph type="title"/>
          </p:nvPr>
        </p:nvSpPr>
        <p:spPr/>
        <p:txBody>
          <a:bodyPr/>
          <a:lstStyle/>
          <a:p>
            <a:pPr defTabSz="415850">
              <a:spcAft>
                <a:spcPts val="450"/>
              </a:spcAft>
            </a:pPr>
            <a:r>
              <a:rPr lang="ru-RU" sz="1819" b="0" dirty="0">
                <a:solidFill>
                  <a:schemeClr val="accent2"/>
                </a:solidFill>
              </a:rPr>
              <a:t>Кейс: Крупнейший российский </a:t>
            </a:r>
            <a:r>
              <a:rPr lang="ru-RU" sz="1819" b="0" dirty="0" err="1">
                <a:solidFill>
                  <a:schemeClr val="accent2"/>
                </a:solidFill>
              </a:rPr>
              <a:t>маркетплэйс</a:t>
            </a:r>
            <a:r>
              <a:rPr lang="ru-RU" sz="1819" b="0" dirty="0">
                <a:solidFill>
                  <a:schemeClr val="accent2"/>
                </a:solidFill>
              </a:rPr>
              <a:t/>
            </a:r>
            <a:br>
              <a:rPr lang="ru-RU" sz="1819" b="0" dirty="0">
                <a:solidFill>
                  <a:schemeClr val="accent2"/>
                </a:solidFill>
              </a:rPr>
            </a:br>
            <a:r>
              <a:rPr lang="ru-RU" sz="1819" b="0" dirty="0"/>
              <a:t>Чат-центр</a:t>
            </a:r>
            <a:r>
              <a:rPr lang="ru-RU" sz="1819" b="0" dirty="0">
                <a:solidFill>
                  <a:schemeClr val="accent2"/>
                </a:solidFill>
              </a:rPr>
              <a:t> </a:t>
            </a:r>
            <a:endParaRPr lang="ru-RU" sz="1819" b="0" dirty="0"/>
          </a:p>
        </p:txBody>
      </p:sp>
      <p:sp>
        <p:nvSpPr>
          <p:cNvPr id="22" name="Текст 21"/>
          <p:cNvSpPr>
            <a:spLocks noGrp="1"/>
          </p:cNvSpPr>
          <p:nvPr>
            <p:ph type="body" sz="quarter" idx="12"/>
          </p:nvPr>
        </p:nvSpPr>
        <p:spPr/>
        <p:txBody>
          <a:bodyPr>
            <a:normAutofit/>
          </a:bodyPr>
          <a:lstStyle/>
          <a:p>
            <a:r>
              <a:rPr lang="ru-RU" dirty="0"/>
              <a:t>Результаты</a:t>
            </a:r>
          </a:p>
        </p:txBody>
      </p:sp>
      <p:sp>
        <p:nvSpPr>
          <p:cNvPr id="27" name="Прямоугольник 26"/>
          <p:cNvSpPr/>
          <p:nvPr/>
        </p:nvSpPr>
        <p:spPr>
          <a:xfrm>
            <a:off x="434972" y="1298268"/>
            <a:ext cx="4923066" cy="1224382"/>
          </a:xfrm>
          <a:prstGeom prst="rect">
            <a:avLst/>
          </a:prstGeom>
          <a:gradFill flip="none" rotWithShape="1">
            <a:gsLst>
              <a:gs pos="0">
                <a:schemeClr val="bg1">
                  <a:lumMod val="65000"/>
                  <a:alpha val="50000"/>
                </a:schemeClr>
              </a:gs>
              <a:gs pos="100000">
                <a:schemeClr val="bg1">
                  <a:lumMod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defRPr/>
            </a:pPr>
            <a:endParaRPr lang="ru-RU" sz="819">
              <a:solidFill>
                <a:srgbClr val="FFFFFF"/>
              </a:solidFill>
              <a:latin typeface="Roboto Condensed"/>
            </a:endParaRPr>
          </a:p>
        </p:txBody>
      </p:sp>
      <p:sp>
        <p:nvSpPr>
          <p:cNvPr id="28" name="Текст 23"/>
          <p:cNvSpPr txBox="1">
            <a:spLocks/>
          </p:cNvSpPr>
          <p:nvPr/>
        </p:nvSpPr>
        <p:spPr>
          <a:xfrm>
            <a:off x="657001" y="1278090"/>
            <a:ext cx="3569548" cy="434085"/>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FFFFFF"/>
                </a:solidFill>
              </a:rPr>
              <a:t>Задача</a:t>
            </a:r>
          </a:p>
        </p:txBody>
      </p:sp>
      <p:sp>
        <p:nvSpPr>
          <p:cNvPr id="29" name="Text Placeholder 2"/>
          <p:cNvSpPr txBox="1">
            <a:spLocks/>
          </p:cNvSpPr>
          <p:nvPr/>
        </p:nvSpPr>
        <p:spPr>
          <a:xfrm>
            <a:off x="657001" y="1633314"/>
            <a:ext cx="4701037" cy="962173"/>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76" indent="0">
              <a:buNone/>
              <a:defRPr/>
            </a:pPr>
            <a:r>
              <a:rPr lang="ru-RU" sz="1455" dirty="0">
                <a:solidFill>
                  <a:srgbClr val="FFFFFF"/>
                </a:solidFill>
              </a:rPr>
              <a:t>Осуществить обработку в режиме он-лайн 24</a:t>
            </a:r>
            <a:r>
              <a:rPr lang="en-US" sz="1455" dirty="0">
                <a:solidFill>
                  <a:srgbClr val="FFFFFF"/>
                </a:solidFill>
              </a:rPr>
              <a:t>/7</a:t>
            </a:r>
            <a:r>
              <a:rPr lang="ru-RU" sz="1455" dirty="0">
                <a:solidFill>
                  <a:srgbClr val="FFFFFF"/>
                </a:solidFill>
              </a:rPr>
              <a:t> сообщений, с которыми клиенты обращаются в службу поддержки (чат-центр) через мобильное приложение и сайт </a:t>
            </a:r>
            <a:r>
              <a:rPr lang="ru-RU" sz="1455" dirty="0" err="1">
                <a:solidFill>
                  <a:srgbClr val="FFFFFF"/>
                </a:solidFill>
              </a:rPr>
              <a:t>маркетплэйса</a:t>
            </a:r>
            <a:r>
              <a:rPr lang="ru-RU" sz="1455" dirty="0">
                <a:solidFill>
                  <a:srgbClr val="FFFFFF"/>
                </a:solidFill>
              </a:rPr>
              <a:t>.</a:t>
            </a:r>
          </a:p>
        </p:txBody>
      </p:sp>
      <p:sp>
        <p:nvSpPr>
          <p:cNvPr id="31" name="Текст 5"/>
          <p:cNvSpPr txBox="1">
            <a:spLocks/>
          </p:cNvSpPr>
          <p:nvPr/>
        </p:nvSpPr>
        <p:spPr>
          <a:xfrm>
            <a:off x="349980" y="2923370"/>
            <a:ext cx="5008058" cy="1862717"/>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61727" indent="-155951" defTabSz="415869">
              <a:spcAft>
                <a:spcPts val="682"/>
              </a:spcAft>
              <a:defRPr/>
            </a:pPr>
            <a:r>
              <a:rPr lang="ru-RU" sz="1273" dirty="0">
                <a:solidFill>
                  <a:srgbClr val="000000">
                    <a:lumMod val="75000"/>
                    <a:lumOff val="25000"/>
                  </a:srgbClr>
                </a:solidFill>
                <a:ea typeface="Roboto Condensed" pitchFamily="2" charset="0"/>
              </a:rPr>
              <a:t>Операторы в ПО заказчика обрабатывают входящие обращения (текст, фото, видео)  согласно правилам и регламентам </a:t>
            </a:r>
            <a:r>
              <a:rPr lang="ru-RU" sz="1455" dirty="0">
                <a:solidFill>
                  <a:srgbClr val="000000">
                    <a:lumMod val="75000"/>
                    <a:lumOff val="25000"/>
                  </a:srgbClr>
                </a:solidFill>
                <a:ea typeface="Roboto Condensed" pitchFamily="2" charset="0"/>
              </a:rPr>
              <a:t>заказчика</a:t>
            </a:r>
            <a:r>
              <a:rPr lang="ru-RU" sz="1273" dirty="0">
                <a:solidFill>
                  <a:srgbClr val="000000">
                    <a:lumMod val="75000"/>
                    <a:lumOff val="25000"/>
                  </a:srgbClr>
                </a:solidFill>
                <a:ea typeface="Roboto Condensed" pitchFamily="2" charset="0"/>
              </a:rPr>
              <a:t>. </a:t>
            </a:r>
          </a:p>
          <a:p>
            <a:pPr marL="161727" indent="-155951" defTabSz="415869">
              <a:spcAft>
                <a:spcPts val="682"/>
              </a:spcAft>
              <a:defRPr/>
            </a:pPr>
            <a:r>
              <a:rPr lang="ru-RU" sz="1273" dirty="0">
                <a:solidFill>
                  <a:srgbClr val="000000">
                    <a:lumMod val="75000"/>
                    <a:lumOff val="25000"/>
                  </a:srgbClr>
                </a:solidFill>
                <a:ea typeface="Roboto Condensed" pitchFamily="2" charset="0"/>
              </a:rPr>
              <a:t>П</a:t>
            </a:r>
            <a:r>
              <a:rPr lang="ru-RU" sz="1273" dirty="0" err="1">
                <a:solidFill>
                  <a:srgbClr val="000000">
                    <a:lumMod val="75000"/>
                    <a:lumOff val="25000"/>
                  </a:srgbClr>
                </a:solidFill>
                <a:ea typeface="Roboto Condensed" pitchFamily="2" charset="0"/>
              </a:rPr>
              <a:t>редоставляют</a:t>
            </a:r>
            <a:r>
              <a:rPr lang="ru-RU" sz="1273" dirty="0">
                <a:solidFill>
                  <a:srgbClr val="000000">
                    <a:lumMod val="75000"/>
                    <a:lumOff val="25000"/>
                  </a:srgbClr>
                </a:solidFill>
                <a:ea typeface="Roboto Condensed" pitchFamily="2" charset="0"/>
              </a:rPr>
              <a:t> консультации по товарам, услугам, сервисам, действующим акциям. </a:t>
            </a:r>
            <a:r>
              <a:rPr lang="ru-RU" sz="1273" dirty="0">
                <a:solidFill>
                  <a:srgbClr val="000000">
                    <a:lumMod val="75000"/>
                    <a:lumOff val="25000"/>
                  </a:srgbClr>
                </a:solidFill>
              </a:rPr>
              <a:t>Помогают с оформлением и отменой заказов, предоставляют информацию по срокам доставки, способам оплаты, возврата товаров надлежащего и ненадлежащего качества. </a:t>
            </a:r>
          </a:p>
          <a:p>
            <a:pPr marL="180087" indent="-180087" defTabSz="415869">
              <a:spcAft>
                <a:spcPts val="455"/>
              </a:spcAft>
              <a:defRPr/>
            </a:pPr>
            <a:r>
              <a:rPr lang="ru-RU" sz="1273" dirty="0">
                <a:solidFill>
                  <a:srgbClr val="000000">
                    <a:lumMod val="75000"/>
                    <a:lumOff val="25000"/>
                  </a:srgbClr>
                </a:solidFill>
              </a:rPr>
              <a:t>Участвуют в улучшении качества сервисов заказчика  через систему оценки сервиса в приложении,  Он-лайн опросов, эскалаций жалоб на доставку, продавцов, партнеров. </a:t>
            </a:r>
          </a:p>
        </p:txBody>
      </p:sp>
      <p:sp>
        <p:nvSpPr>
          <p:cNvPr id="34" name="Текст 23"/>
          <p:cNvSpPr txBox="1">
            <a:spLocks/>
          </p:cNvSpPr>
          <p:nvPr/>
        </p:nvSpPr>
        <p:spPr>
          <a:xfrm>
            <a:off x="317053" y="2532263"/>
            <a:ext cx="3569548" cy="477240"/>
          </a:xfrm>
          <a:prstGeom prst="rect">
            <a:avLst/>
          </a:prstGeom>
        </p:spPr>
        <p:txBody>
          <a:bodyPr anchor="ct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4050" b="0" i="0" spc="5">
                <a:solidFill>
                  <a:schemeClr val="bg1"/>
                </a:solidFill>
                <a:latin typeface="+mj-lt"/>
                <a:ea typeface="+mn-ea"/>
                <a:cs typeface="Calibri"/>
              </a:defRPr>
            </a:lvl1pPr>
            <a:lvl2pPr marL="753923" indent="0" algn="l">
              <a:buNone/>
              <a:defRPr>
                <a:latin typeface="+mn-lt"/>
                <a:ea typeface="+mn-ea"/>
                <a:cs typeface="+mn-cs"/>
              </a:defRPr>
            </a:lvl2pPr>
            <a:lvl3pPr marL="1507846" indent="0" algn="l">
              <a:buNone/>
              <a:defRPr>
                <a:latin typeface="+mn-lt"/>
                <a:ea typeface="+mn-ea"/>
                <a:cs typeface="+mn-cs"/>
              </a:defRPr>
            </a:lvl3pPr>
            <a:lvl4pPr marL="2261768" indent="0" algn="l">
              <a:buNone/>
              <a:defRPr>
                <a:latin typeface="+mn-lt"/>
                <a:ea typeface="+mn-ea"/>
                <a:cs typeface="+mn-cs"/>
              </a:defRPr>
            </a:lvl4pPr>
            <a:lvl5pPr marL="3015691" indent="0" algn="l">
              <a:buNone/>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20000"/>
              </a:lnSpc>
              <a:spcAft>
                <a:spcPts val="0"/>
              </a:spcAft>
              <a:defRPr/>
            </a:pPr>
            <a:r>
              <a:rPr lang="ru-RU" sz="1455" kern="0" spc="2" dirty="0">
                <a:solidFill>
                  <a:srgbClr val="000000">
                    <a:lumMod val="75000"/>
                    <a:lumOff val="25000"/>
                  </a:srgbClr>
                </a:solidFill>
              </a:rPr>
              <a:t>Суть</a:t>
            </a:r>
            <a:r>
              <a:rPr lang="en-US" sz="1455" kern="0" spc="2" dirty="0">
                <a:solidFill>
                  <a:srgbClr val="000000">
                    <a:lumMod val="75000"/>
                    <a:lumOff val="25000"/>
                  </a:srgbClr>
                </a:solidFill>
              </a:rPr>
              <a:t> </a:t>
            </a:r>
            <a:r>
              <a:rPr lang="ru-RU" sz="1455" kern="0" spc="2" dirty="0">
                <a:solidFill>
                  <a:srgbClr val="000000">
                    <a:lumMod val="75000"/>
                    <a:lumOff val="25000"/>
                  </a:srgbClr>
                </a:solidFill>
              </a:rPr>
              <a:t>работ</a:t>
            </a:r>
          </a:p>
        </p:txBody>
      </p:sp>
      <p:sp>
        <p:nvSpPr>
          <p:cNvPr id="35" name="object 13"/>
          <p:cNvSpPr txBox="1"/>
          <p:nvPr/>
        </p:nvSpPr>
        <p:spPr>
          <a:xfrm>
            <a:off x="6732416" y="2095019"/>
            <a:ext cx="1754583" cy="2425536"/>
          </a:xfrm>
          <a:prstGeom prst="rect">
            <a:avLst/>
          </a:prstGeom>
        </p:spPr>
        <p:txBody>
          <a:bodyPr vert="horz" wrap="square" lIns="0" tIns="0" rIns="0" bIns="0" rtlCol="0">
            <a:spAutoFit/>
          </a:bodyPr>
          <a:lstStyle/>
          <a:p>
            <a:pPr marL="5776" marR="2310" defTabSz="415869">
              <a:spcAft>
                <a:spcPts val="1637"/>
              </a:spcAft>
              <a:defRPr/>
            </a:pPr>
            <a:r>
              <a:rPr lang="ru-RU" sz="1455" spc="7" dirty="0">
                <a:solidFill>
                  <a:srgbClr val="000000">
                    <a:lumMod val="75000"/>
                    <a:lumOff val="25000"/>
                  </a:srgbClr>
                </a:solidFill>
                <a:cs typeface="Trebuchet MS"/>
              </a:rPr>
              <a:t>Команда проекта из 35 сотрудников  сформирована в течение недели.</a:t>
            </a:r>
            <a:endParaRPr lang="en-US" sz="1455" spc="7" dirty="0">
              <a:solidFill>
                <a:srgbClr val="000000">
                  <a:lumMod val="75000"/>
                  <a:lumOff val="25000"/>
                </a:srgbClr>
              </a:solidFill>
              <a:cs typeface="Trebuchet MS"/>
            </a:endParaRPr>
          </a:p>
          <a:p>
            <a:pPr marL="5776" marR="2310" defTabSz="415869">
              <a:spcAft>
                <a:spcPts val="1637"/>
              </a:spcAft>
              <a:defRPr/>
            </a:pPr>
            <a:r>
              <a:rPr lang="ru-RU" sz="1455" spc="7" dirty="0">
                <a:solidFill>
                  <a:srgbClr val="000000">
                    <a:lumMod val="75000"/>
                    <a:lumOff val="25000"/>
                  </a:srgbClr>
                </a:solidFill>
                <a:cs typeface="Trebuchet MS"/>
              </a:rPr>
              <a:t> Задействовано более </a:t>
            </a:r>
            <a:r>
              <a:rPr lang="ru-RU" sz="1455" spc="7" dirty="0">
                <a:solidFill>
                  <a:srgbClr val="FF0000"/>
                </a:solidFill>
                <a:cs typeface="Trebuchet MS"/>
              </a:rPr>
              <a:t>30 модераторов</a:t>
            </a:r>
            <a:endParaRPr lang="en-US" sz="1455" spc="7" dirty="0">
              <a:solidFill>
                <a:srgbClr val="FF0000"/>
              </a:solidFill>
              <a:cs typeface="Trebuchet MS"/>
            </a:endParaRPr>
          </a:p>
          <a:p>
            <a:pPr marL="5776" marR="2310" defTabSz="415869">
              <a:spcAft>
                <a:spcPts val="1637"/>
              </a:spcAft>
              <a:defRPr/>
            </a:pPr>
            <a:r>
              <a:rPr lang="ru-RU" sz="1455" spc="7" dirty="0">
                <a:solidFill>
                  <a:srgbClr val="000000">
                    <a:lumMod val="75000"/>
                    <a:lumOff val="25000"/>
                  </a:srgbClr>
                </a:solidFill>
                <a:cs typeface="Trebuchet MS"/>
              </a:rPr>
              <a:t>Соблюдены установленные сроки запуска сервиса</a:t>
            </a:r>
            <a:endParaRPr lang="ru-RU" sz="1455" spc="7" dirty="0">
              <a:solidFill>
                <a:srgbClr val="FF0000"/>
              </a:solidFill>
              <a:cs typeface="Trebuchet MS"/>
            </a:endParaRPr>
          </a:p>
        </p:txBody>
      </p:sp>
      <p:sp>
        <p:nvSpPr>
          <p:cNvPr id="3" name="Прямоугольник 2"/>
          <p:cNvSpPr/>
          <p:nvPr/>
        </p:nvSpPr>
        <p:spPr>
          <a:xfrm>
            <a:off x="6424111" y="3965608"/>
            <a:ext cx="208006" cy="218393"/>
          </a:xfrm>
          <a:prstGeom prst="rect">
            <a:avLst/>
          </a:prstGeom>
        </p:spPr>
        <p:txBody>
          <a:bodyPr wrap="none">
            <a:spAutoFit/>
          </a:bodyPr>
          <a:lstStyle/>
          <a:p>
            <a:pPr defTabSz="415869">
              <a:defRPr/>
            </a:pPr>
            <a:r>
              <a:rPr lang="ru-RU" sz="819" spc="7">
                <a:solidFill>
                  <a:srgbClr val="000000">
                    <a:lumMod val="75000"/>
                    <a:lumOff val="25000"/>
                  </a:srgbClr>
                </a:solidFill>
                <a:latin typeface="Roboto Condensed"/>
                <a:cs typeface="Trebuchet MS"/>
              </a:rPr>
              <a:t> </a:t>
            </a:r>
            <a:endParaRPr lang="ru-RU" sz="819">
              <a:solidFill>
                <a:srgbClr val="000000"/>
              </a:solidFill>
              <a:latin typeface="Roboto Condensed"/>
            </a:endParaRPr>
          </a:p>
        </p:txBody>
      </p:sp>
      <p:pic>
        <p:nvPicPr>
          <p:cNvPr id="15" name="Рисунок 14">
            <a:extLst>
              <a:ext uri="{FF2B5EF4-FFF2-40B4-BE49-F238E27FC236}">
                <a16:creationId xmlns:a16="http://schemas.microsoft.com/office/drawing/2014/main" id="{78D4CAA5-B6D0-42DC-BA9D-3604F178B6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284" y="3897248"/>
            <a:ext cx="480213" cy="307962"/>
          </a:xfrm>
          <a:prstGeom prst="rect">
            <a:avLst/>
          </a:prstGeom>
        </p:spPr>
      </p:pic>
      <p:pic>
        <p:nvPicPr>
          <p:cNvPr id="16" name="Рисунок 15">
            <a:extLst>
              <a:ext uri="{FF2B5EF4-FFF2-40B4-BE49-F238E27FC236}">
                <a16:creationId xmlns:a16="http://schemas.microsoft.com/office/drawing/2014/main" id="{1658284E-EEC0-48F6-806A-CF190BE44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284" y="3244489"/>
            <a:ext cx="396568" cy="331331"/>
          </a:xfrm>
          <a:prstGeom prst="rect">
            <a:avLst/>
          </a:prstGeom>
        </p:spPr>
      </p:pic>
      <p:pic>
        <p:nvPicPr>
          <p:cNvPr id="17" name="Рисунок 16">
            <a:extLst>
              <a:ext uri="{FF2B5EF4-FFF2-40B4-BE49-F238E27FC236}">
                <a16:creationId xmlns:a16="http://schemas.microsoft.com/office/drawing/2014/main" id="{BD19A3BD-0B87-492A-B466-55AC3329D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284" y="2152691"/>
            <a:ext cx="408883" cy="375429"/>
          </a:xfrm>
          <a:prstGeom prst="rect">
            <a:avLst/>
          </a:prstGeom>
        </p:spPr>
      </p:pic>
    </p:spTree>
    <p:extLst>
      <p:ext uri="{BB962C8B-B14F-4D97-AF65-F5344CB8AC3E}">
        <p14:creationId xmlns:p14="http://schemas.microsoft.com/office/powerpoint/2010/main" val="437731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D4F4-B42B-4059-9351-F3CDDB261050}"/>
              </a:ext>
            </a:extLst>
          </p:cNvPr>
          <p:cNvSpPr>
            <a:spLocks noGrp="1"/>
          </p:cNvSpPr>
          <p:nvPr>
            <p:ph type="title"/>
          </p:nvPr>
        </p:nvSpPr>
        <p:spPr/>
        <p:txBody>
          <a:bodyPr/>
          <a:lstStyle/>
          <a:p>
            <a:r>
              <a:rPr lang="ru-RU" dirty="0"/>
              <a:t>Рейтинги и премии</a:t>
            </a:r>
          </a:p>
        </p:txBody>
      </p:sp>
      <p:sp>
        <p:nvSpPr>
          <p:cNvPr id="3" name="Прямоугольник 102">
            <a:extLst>
              <a:ext uri="{FF2B5EF4-FFF2-40B4-BE49-F238E27FC236}">
                <a16:creationId xmlns:a16="http://schemas.microsoft.com/office/drawing/2014/main" id="{F0CB653D-EEDE-4D7B-8DF8-1903317E9940}"/>
              </a:ext>
            </a:extLst>
          </p:cNvPr>
          <p:cNvSpPr/>
          <p:nvPr/>
        </p:nvSpPr>
        <p:spPr>
          <a:xfrm>
            <a:off x="7504364" y="1315070"/>
            <a:ext cx="1191968" cy="3514544"/>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sp>
        <p:nvSpPr>
          <p:cNvPr id="4" name="Прямоугольник 115">
            <a:extLst>
              <a:ext uri="{FF2B5EF4-FFF2-40B4-BE49-F238E27FC236}">
                <a16:creationId xmlns:a16="http://schemas.microsoft.com/office/drawing/2014/main" id="{CD927829-24B8-4DB8-806D-69A2C2C5F15E}"/>
              </a:ext>
            </a:extLst>
          </p:cNvPr>
          <p:cNvSpPr/>
          <p:nvPr/>
        </p:nvSpPr>
        <p:spPr>
          <a:xfrm>
            <a:off x="6084055" y="1315070"/>
            <a:ext cx="1191968" cy="3514544"/>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sp>
        <p:nvSpPr>
          <p:cNvPr id="5" name="Прямоугольник 116">
            <a:extLst>
              <a:ext uri="{FF2B5EF4-FFF2-40B4-BE49-F238E27FC236}">
                <a16:creationId xmlns:a16="http://schemas.microsoft.com/office/drawing/2014/main" id="{206B319C-17BE-4059-BEF8-4D80D5F86FD9}"/>
              </a:ext>
            </a:extLst>
          </p:cNvPr>
          <p:cNvSpPr/>
          <p:nvPr/>
        </p:nvSpPr>
        <p:spPr>
          <a:xfrm>
            <a:off x="4688519" y="1315070"/>
            <a:ext cx="1191968" cy="3514544"/>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sp>
        <p:nvSpPr>
          <p:cNvPr id="6" name="Прямоугольник 117">
            <a:extLst>
              <a:ext uri="{FF2B5EF4-FFF2-40B4-BE49-F238E27FC236}">
                <a16:creationId xmlns:a16="http://schemas.microsoft.com/office/drawing/2014/main" id="{A42EADAF-65D8-4E78-A1EF-ADBCFB6EB38E}"/>
              </a:ext>
            </a:extLst>
          </p:cNvPr>
          <p:cNvSpPr/>
          <p:nvPr/>
        </p:nvSpPr>
        <p:spPr>
          <a:xfrm>
            <a:off x="7504364" y="1316413"/>
            <a:ext cx="1191968" cy="119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2000" dirty="0">
              <a:solidFill>
                <a:srgbClr val="FF0000"/>
              </a:solidFill>
              <a:latin typeface="Roboto Condensed" pitchFamily="2" charset="0"/>
              <a:ea typeface="Roboto Condensed" pitchFamily="2" charset="0"/>
              <a:cs typeface="Tahoma" pitchFamily="34" charset="0"/>
            </a:endParaRPr>
          </a:p>
        </p:txBody>
      </p:sp>
      <p:sp>
        <p:nvSpPr>
          <p:cNvPr id="7" name="object 13">
            <a:extLst>
              <a:ext uri="{FF2B5EF4-FFF2-40B4-BE49-F238E27FC236}">
                <a16:creationId xmlns:a16="http://schemas.microsoft.com/office/drawing/2014/main" id="{CE4CD85C-CAE5-4939-8FBA-999BA1BCBADB}"/>
              </a:ext>
            </a:extLst>
          </p:cNvPr>
          <p:cNvSpPr txBox="1"/>
          <p:nvPr/>
        </p:nvSpPr>
        <p:spPr>
          <a:xfrm>
            <a:off x="7599380" y="2682879"/>
            <a:ext cx="1001937" cy="738664"/>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поставщиков услуг аутсорсинга </a:t>
            </a:r>
            <a:br>
              <a:rPr lang="ru-RU" sz="1200" spc="15" dirty="0">
                <a:solidFill>
                  <a:srgbClr val="000000">
                    <a:lumMod val="75000"/>
                    <a:lumOff val="25000"/>
                  </a:srgbClr>
                </a:solidFill>
                <a:latin typeface="Roboto Condensed Light"/>
                <a:cs typeface="Trebuchet MS"/>
              </a:rPr>
            </a:br>
            <a:r>
              <a:rPr lang="ru-RU" sz="1200" spc="15" dirty="0">
                <a:solidFill>
                  <a:srgbClr val="000000">
                    <a:lumMod val="75000"/>
                    <a:lumOff val="25000"/>
                  </a:srgbClr>
                </a:solidFill>
                <a:latin typeface="Roboto Condensed Light"/>
                <a:cs typeface="Trebuchet MS"/>
              </a:rPr>
              <a:t>в мире</a:t>
            </a:r>
          </a:p>
        </p:txBody>
      </p:sp>
      <p:sp>
        <p:nvSpPr>
          <p:cNvPr id="8" name="Прямоугольник 119">
            <a:extLst>
              <a:ext uri="{FF2B5EF4-FFF2-40B4-BE49-F238E27FC236}">
                <a16:creationId xmlns:a16="http://schemas.microsoft.com/office/drawing/2014/main" id="{48007CCB-FF40-41E9-8DF1-2018EC500FED}"/>
              </a:ext>
            </a:extLst>
          </p:cNvPr>
          <p:cNvSpPr/>
          <p:nvPr/>
        </p:nvSpPr>
        <p:spPr>
          <a:xfrm>
            <a:off x="6084055" y="1316413"/>
            <a:ext cx="1204354" cy="119196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2000" dirty="0">
              <a:solidFill>
                <a:srgbClr val="FF0000"/>
              </a:solidFill>
              <a:latin typeface="Roboto Condensed" pitchFamily="2" charset="0"/>
              <a:ea typeface="Roboto Condensed" pitchFamily="2" charset="0"/>
              <a:cs typeface="Tahoma" pitchFamily="34" charset="0"/>
            </a:endParaRPr>
          </a:p>
        </p:txBody>
      </p:sp>
      <p:sp>
        <p:nvSpPr>
          <p:cNvPr id="9" name="object 13">
            <a:extLst>
              <a:ext uri="{FF2B5EF4-FFF2-40B4-BE49-F238E27FC236}">
                <a16:creationId xmlns:a16="http://schemas.microsoft.com/office/drawing/2014/main" id="{B0B73D09-64AA-4E26-9F89-A990F7055EFE}"/>
              </a:ext>
            </a:extLst>
          </p:cNvPr>
          <p:cNvSpPr txBox="1"/>
          <p:nvPr/>
        </p:nvSpPr>
        <p:spPr>
          <a:xfrm>
            <a:off x="6179071" y="2682879"/>
            <a:ext cx="1001937" cy="553998"/>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крупнейших ИТ-компаний России</a:t>
            </a:r>
          </a:p>
        </p:txBody>
      </p:sp>
      <p:sp>
        <p:nvSpPr>
          <p:cNvPr id="10" name="Прямоугольник 121">
            <a:extLst>
              <a:ext uri="{FF2B5EF4-FFF2-40B4-BE49-F238E27FC236}">
                <a16:creationId xmlns:a16="http://schemas.microsoft.com/office/drawing/2014/main" id="{3486B348-3D8F-4B07-8007-2D950413C3AC}"/>
              </a:ext>
            </a:extLst>
          </p:cNvPr>
          <p:cNvSpPr/>
          <p:nvPr/>
        </p:nvSpPr>
        <p:spPr>
          <a:xfrm>
            <a:off x="4688519" y="1316413"/>
            <a:ext cx="1191968" cy="119196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2000" dirty="0">
              <a:solidFill>
                <a:srgbClr val="FF0000"/>
              </a:solidFill>
              <a:latin typeface="Roboto Condensed" pitchFamily="2" charset="0"/>
              <a:ea typeface="Roboto Condensed" pitchFamily="2" charset="0"/>
              <a:cs typeface="Tahoma" pitchFamily="34" charset="0"/>
            </a:endParaRPr>
          </a:p>
        </p:txBody>
      </p:sp>
      <p:sp>
        <p:nvSpPr>
          <p:cNvPr id="11" name="object 13">
            <a:extLst>
              <a:ext uri="{FF2B5EF4-FFF2-40B4-BE49-F238E27FC236}">
                <a16:creationId xmlns:a16="http://schemas.microsoft.com/office/drawing/2014/main" id="{02926A6F-38BB-4124-AE26-9871D4087152}"/>
              </a:ext>
            </a:extLst>
          </p:cNvPr>
          <p:cNvSpPr txBox="1"/>
          <p:nvPr/>
        </p:nvSpPr>
        <p:spPr>
          <a:xfrm>
            <a:off x="4800957" y="2682879"/>
            <a:ext cx="967092" cy="738664"/>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российских поставщиков услуг аутсорсинга</a:t>
            </a:r>
          </a:p>
        </p:txBody>
      </p:sp>
      <p:sp>
        <p:nvSpPr>
          <p:cNvPr id="12" name="object 7">
            <a:extLst>
              <a:ext uri="{FF2B5EF4-FFF2-40B4-BE49-F238E27FC236}">
                <a16:creationId xmlns:a16="http://schemas.microsoft.com/office/drawing/2014/main" id="{1502426C-CD48-48AE-B38F-1C2D87B65078}"/>
              </a:ext>
            </a:extLst>
          </p:cNvPr>
          <p:cNvSpPr/>
          <p:nvPr/>
        </p:nvSpPr>
        <p:spPr>
          <a:xfrm flipH="1">
            <a:off x="7504364" y="1315069"/>
            <a:ext cx="1191968" cy="1442508"/>
          </a:xfrm>
          <a:custGeom>
            <a:avLst/>
            <a:gdLst/>
            <a:ahLst/>
            <a:cxnLst/>
            <a:rect l="l" t="t" r="r" b="b"/>
            <a:pathLst>
              <a:path w="1395730" h="1689100">
                <a:moveTo>
                  <a:pt x="1395308" y="0"/>
                </a:moveTo>
                <a:lnTo>
                  <a:pt x="0" y="0"/>
                </a:lnTo>
                <a:lnTo>
                  <a:pt x="0" y="1689098"/>
                </a:lnTo>
                <a:lnTo>
                  <a:pt x="1395308" y="0"/>
                </a:lnTo>
                <a:close/>
              </a:path>
            </a:pathLst>
          </a:custGeom>
          <a:solidFill>
            <a:schemeClr val="accent3"/>
          </a:solidFill>
        </p:spPr>
        <p:txBody>
          <a:bodyPr wrap="square" lIns="0" tIns="0" rIns="0" bIns="0" rtlCol="0"/>
          <a:lstStyle/>
          <a:p>
            <a:pPr defTabSz="914330">
              <a:defRPr/>
            </a:pPr>
            <a:endParaRPr sz="800">
              <a:solidFill>
                <a:srgbClr val="000000"/>
              </a:solidFill>
              <a:latin typeface="Roboto Condensed Light"/>
            </a:endParaRPr>
          </a:p>
        </p:txBody>
      </p:sp>
      <p:sp>
        <p:nvSpPr>
          <p:cNvPr id="13" name="Полилиния: фигура 124">
            <a:extLst>
              <a:ext uri="{FF2B5EF4-FFF2-40B4-BE49-F238E27FC236}">
                <a16:creationId xmlns:a16="http://schemas.microsoft.com/office/drawing/2014/main" id="{477A5474-E7F9-4FF1-B35E-3518E33FD98E}"/>
              </a:ext>
            </a:extLst>
          </p:cNvPr>
          <p:cNvSpPr/>
          <p:nvPr/>
        </p:nvSpPr>
        <p:spPr>
          <a:xfrm>
            <a:off x="7506657" y="1912397"/>
            <a:ext cx="491213" cy="594640"/>
          </a:xfrm>
          <a:custGeom>
            <a:avLst/>
            <a:gdLst>
              <a:gd name="connsiteX0" fmla="*/ 0 w 1266928"/>
              <a:gd name="connsiteY0" fmla="*/ 0 h 1533687"/>
              <a:gd name="connsiteX1" fmla="*/ 1266928 w 1266928"/>
              <a:gd name="connsiteY1" fmla="*/ 0 h 1533687"/>
              <a:gd name="connsiteX2" fmla="*/ 0 w 1266928"/>
              <a:gd name="connsiteY2" fmla="*/ 1533687 h 1533687"/>
            </a:gdLst>
            <a:ahLst/>
            <a:cxnLst>
              <a:cxn ang="0">
                <a:pos x="connsiteX0" y="connsiteY0"/>
              </a:cxn>
              <a:cxn ang="0">
                <a:pos x="connsiteX1" y="connsiteY1"/>
              </a:cxn>
              <a:cxn ang="0">
                <a:pos x="connsiteX2" y="connsiteY2"/>
              </a:cxn>
            </a:cxnLst>
            <a:rect l="l" t="t" r="r" b="b"/>
            <a:pathLst>
              <a:path w="1266928" h="1533687">
                <a:moveTo>
                  <a:pt x="0" y="0"/>
                </a:moveTo>
                <a:lnTo>
                  <a:pt x="1266928" y="0"/>
                </a:lnTo>
                <a:lnTo>
                  <a:pt x="0" y="1533687"/>
                </a:lnTo>
                <a:close/>
              </a:path>
            </a:pathLst>
          </a:custGeom>
          <a:solidFill>
            <a:schemeClr val="accent1"/>
          </a:solidFill>
        </p:spPr>
        <p:txBody>
          <a:bodyPr wrap="square" lIns="0" tIns="0" rIns="0" bIns="0" rtlCol="0">
            <a:noAutofit/>
          </a:bodyPr>
          <a:lstStyle/>
          <a:p>
            <a:pPr defTabSz="914330">
              <a:defRPr/>
            </a:pPr>
            <a:endParaRPr sz="800">
              <a:solidFill>
                <a:srgbClr val="000000"/>
              </a:solidFill>
              <a:latin typeface="Roboto Condensed Light"/>
            </a:endParaRPr>
          </a:p>
        </p:txBody>
      </p:sp>
      <p:sp>
        <p:nvSpPr>
          <p:cNvPr id="14" name="object 7">
            <a:extLst>
              <a:ext uri="{FF2B5EF4-FFF2-40B4-BE49-F238E27FC236}">
                <a16:creationId xmlns:a16="http://schemas.microsoft.com/office/drawing/2014/main" id="{B39DEEC0-915F-4E6C-B719-59E19CC146B2}"/>
              </a:ext>
            </a:extLst>
          </p:cNvPr>
          <p:cNvSpPr/>
          <p:nvPr/>
        </p:nvSpPr>
        <p:spPr>
          <a:xfrm flipH="1">
            <a:off x="6096441" y="1315069"/>
            <a:ext cx="1191968" cy="1442508"/>
          </a:xfrm>
          <a:custGeom>
            <a:avLst/>
            <a:gdLst/>
            <a:ahLst/>
            <a:cxnLst/>
            <a:rect l="l" t="t" r="r" b="b"/>
            <a:pathLst>
              <a:path w="1395730" h="1689100">
                <a:moveTo>
                  <a:pt x="1395308" y="0"/>
                </a:moveTo>
                <a:lnTo>
                  <a:pt x="0" y="0"/>
                </a:lnTo>
                <a:lnTo>
                  <a:pt x="0" y="1689098"/>
                </a:lnTo>
                <a:lnTo>
                  <a:pt x="1395308" y="0"/>
                </a:lnTo>
                <a:close/>
              </a:path>
            </a:pathLst>
          </a:custGeom>
          <a:solidFill>
            <a:schemeClr val="accent3"/>
          </a:solidFill>
        </p:spPr>
        <p:txBody>
          <a:bodyPr wrap="square" lIns="0" tIns="0" rIns="0" bIns="0" rtlCol="0"/>
          <a:lstStyle/>
          <a:p>
            <a:pPr defTabSz="914330">
              <a:defRPr/>
            </a:pPr>
            <a:endParaRPr sz="800">
              <a:solidFill>
                <a:srgbClr val="000000"/>
              </a:solidFill>
              <a:latin typeface="Roboto Condensed Light"/>
            </a:endParaRPr>
          </a:p>
        </p:txBody>
      </p:sp>
      <p:sp>
        <p:nvSpPr>
          <p:cNvPr id="15" name="Полилиния: фигура 126">
            <a:extLst>
              <a:ext uri="{FF2B5EF4-FFF2-40B4-BE49-F238E27FC236}">
                <a16:creationId xmlns:a16="http://schemas.microsoft.com/office/drawing/2014/main" id="{E137F9C9-9A04-42F7-9121-E4C079EF3BFA}"/>
              </a:ext>
            </a:extLst>
          </p:cNvPr>
          <p:cNvSpPr/>
          <p:nvPr/>
        </p:nvSpPr>
        <p:spPr>
          <a:xfrm>
            <a:off x="4692799" y="1316414"/>
            <a:ext cx="983535" cy="1190625"/>
          </a:xfrm>
          <a:custGeom>
            <a:avLst/>
            <a:gdLst>
              <a:gd name="connsiteX0" fmla="*/ 0 w 1266928"/>
              <a:gd name="connsiteY0" fmla="*/ 0 h 1533687"/>
              <a:gd name="connsiteX1" fmla="*/ 1266928 w 1266928"/>
              <a:gd name="connsiteY1" fmla="*/ 0 h 1533687"/>
              <a:gd name="connsiteX2" fmla="*/ 0 w 1266928"/>
              <a:gd name="connsiteY2" fmla="*/ 1533687 h 1533687"/>
            </a:gdLst>
            <a:ahLst/>
            <a:cxnLst>
              <a:cxn ang="0">
                <a:pos x="connsiteX0" y="connsiteY0"/>
              </a:cxn>
              <a:cxn ang="0">
                <a:pos x="connsiteX1" y="connsiteY1"/>
              </a:cxn>
              <a:cxn ang="0">
                <a:pos x="connsiteX2" y="connsiteY2"/>
              </a:cxn>
            </a:cxnLst>
            <a:rect l="l" t="t" r="r" b="b"/>
            <a:pathLst>
              <a:path w="1266928" h="1533687">
                <a:moveTo>
                  <a:pt x="0" y="0"/>
                </a:moveTo>
                <a:lnTo>
                  <a:pt x="1266928" y="0"/>
                </a:lnTo>
                <a:lnTo>
                  <a:pt x="0" y="1533687"/>
                </a:lnTo>
                <a:close/>
              </a:path>
            </a:pathLst>
          </a:custGeom>
          <a:solidFill>
            <a:schemeClr val="accent2"/>
          </a:solidFill>
        </p:spPr>
        <p:txBody>
          <a:bodyPr wrap="square" lIns="0" tIns="0" rIns="0" bIns="0" rtlCol="0">
            <a:noAutofit/>
          </a:bodyPr>
          <a:lstStyle/>
          <a:p>
            <a:pPr defTabSz="914330">
              <a:defRPr/>
            </a:pPr>
            <a:endParaRPr sz="800">
              <a:solidFill>
                <a:srgbClr val="000000"/>
              </a:solidFill>
              <a:latin typeface="Roboto Condensed Light"/>
            </a:endParaRPr>
          </a:p>
        </p:txBody>
      </p:sp>
      <p:sp>
        <p:nvSpPr>
          <p:cNvPr id="16" name="object 7">
            <a:extLst>
              <a:ext uri="{FF2B5EF4-FFF2-40B4-BE49-F238E27FC236}">
                <a16:creationId xmlns:a16="http://schemas.microsoft.com/office/drawing/2014/main" id="{82717AF7-1883-4B4A-B9A8-CD28F036B9F8}"/>
              </a:ext>
            </a:extLst>
          </p:cNvPr>
          <p:cNvSpPr/>
          <p:nvPr/>
        </p:nvSpPr>
        <p:spPr>
          <a:xfrm flipH="1">
            <a:off x="4688519" y="1315069"/>
            <a:ext cx="1191968" cy="1442508"/>
          </a:xfrm>
          <a:custGeom>
            <a:avLst/>
            <a:gdLst/>
            <a:ahLst/>
            <a:cxnLst/>
            <a:rect l="l" t="t" r="r" b="b"/>
            <a:pathLst>
              <a:path w="1395730" h="1689100">
                <a:moveTo>
                  <a:pt x="1395308" y="0"/>
                </a:moveTo>
                <a:lnTo>
                  <a:pt x="0" y="0"/>
                </a:lnTo>
                <a:lnTo>
                  <a:pt x="0" y="1689098"/>
                </a:lnTo>
                <a:lnTo>
                  <a:pt x="1395308" y="0"/>
                </a:lnTo>
                <a:close/>
              </a:path>
            </a:pathLst>
          </a:custGeom>
          <a:solidFill>
            <a:schemeClr val="accent3"/>
          </a:solidFill>
        </p:spPr>
        <p:txBody>
          <a:bodyPr wrap="square" lIns="0" tIns="0" rIns="0" bIns="0" rtlCol="0"/>
          <a:lstStyle/>
          <a:p>
            <a:pPr defTabSz="914330">
              <a:defRPr/>
            </a:pPr>
            <a:endParaRPr sz="800">
              <a:solidFill>
                <a:srgbClr val="000000"/>
              </a:solidFill>
              <a:latin typeface="Roboto Condensed Light"/>
            </a:endParaRPr>
          </a:p>
        </p:txBody>
      </p:sp>
      <p:sp>
        <p:nvSpPr>
          <p:cNvPr id="17" name="Прямоугольник 131">
            <a:extLst>
              <a:ext uri="{FF2B5EF4-FFF2-40B4-BE49-F238E27FC236}">
                <a16:creationId xmlns:a16="http://schemas.microsoft.com/office/drawing/2014/main" id="{84E3F970-7293-4343-8180-41211852BF70}"/>
              </a:ext>
            </a:extLst>
          </p:cNvPr>
          <p:cNvSpPr/>
          <p:nvPr/>
        </p:nvSpPr>
        <p:spPr>
          <a:xfrm>
            <a:off x="3273665" y="1315070"/>
            <a:ext cx="1191968" cy="3514544"/>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sp>
        <p:nvSpPr>
          <p:cNvPr id="18" name="Прямоугольник 132">
            <a:extLst>
              <a:ext uri="{FF2B5EF4-FFF2-40B4-BE49-F238E27FC236}">
                <a16:creationId xmlns:a16="http://schemas.microsoft.com/office/drawing/2014/main" id="{E45D901B-EADD-48F4-A127-0C422E556A82}"/>
              </a:ext>
            </a:extLst>
          </p:cNvPr>
          <p:cNvSpPr/>
          <p:nvPr/>
        </p:nvSpPr>
        <p:spPr>
          <a:xfrm>
            <a:off x="3273665" y="1316413"/>
            <a:ext cx="1191968" cy="11919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2000" dirty="0">
              <a:solidFill>
                <a:srgbClr val="FF0000"/>
              </a:solidFill>
              <a:latin typeface="Roboto Condensed" pitchFamily="2" charset="0"/>
              <a:ea typeface="Roboto Condensed" pitchFamily="2" charset="0"/>
              <a:cs typeface="Tahoma" pitchFamily="34" charset="0"/>
            </a:endParaRPr>
          </a:p>
        </p:txBody>
      </p:sp>
      <p:sp>
        <p:nvSpPr>
          <p:cNvPr id="19" name="object 13">
            <a:extLst>
              <a:ext uri="{FF2B5EF4-FFF2-40B4-BE49-F238E27FC236}">
                <a16:creationId xmlns:a16="http://schemas.microsoft.com/office/drawing/2014/main" id="{017F1DD9-83E6-45BC-A9F0-E87547618271}"/>
              </a:ext>
            </a:extLst>
          </p:cNvPr>
          <p:cNvSpPr txBox="1"/>
          <p:nvPr/>
        </p:nvSpPr>
        <p:spPr>
          <a:xfrm>
            <a:off x="3333550" y="2682879"/>
            <a:ext cx="1072198" cy="1107996"/>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крупнейших </a:t>
            </a:r>
            <a:br>
              <a:rPr lang="ru-RU" sz="1200" spc="15" dirty="0">
                <a:solidFill>
                  <a:srgbClr val="000000">
                    <a:lumMod val="75000"/>
                    <a:lumOff val="25000"/>
                  </a:srgbClr>
                </a:solidFill>
                <a:latin typeface="Roboto Condensed Light"/>
                <a:cs typeface="Trebuchet MS"/>
              </a:rPr>
            </a:br>
            <a:r>
              <a:rPr lang="ru-RU" sz="1200" spc="15" dirty="0">
                <a:solidFill>
                  <a:srgbClr val="000000">
                    <a:lumMod val="75000"/>
                    <a:lumOff val="25000"/>
                  </a:srgbClr>
                </a:solidFill>
                <a:latin typeface="Roboto Condensed Light"/>
                <a:cs typeface="Trebuchet MS"/>
              </a:rPr>
              <a:t>ИТ-компаний </a:t>
            </a:r>
            <a:br>
              <a:rPr lang="ru-RU" sz="1200" spc="15" dirty="0">
                <a:solidFill>
                  <a:srgbClr val="000000">
                    <a:lumMod val="75000"/>
                    <a:lumOff val="25000"/>
                  </a:srgbClr>
                </a:solidFill>
                <a:latin typeface="Roboto Condensed Light"/>
                <a:cs typeface="Trebuchet MS"/>
              </a:rPr>
            </a:br>
            <a:r>
              <a:rPr lang="ru-RU" sz="1200" spc="15" dirty="0">
                <a:solidFill>
                  <a:srgbClr val="000000">
                    <a:lumMod val="75000"/>
                    <a:lumOff val="25000"/>
                  </a:srgbClr>
                </a:solidFill>
                <a:latin typeface="Roboto Condensed Light"/>
                <a:cs typeface="Trebuchet MS"/>
              </a:rPr>
              <a:t>по </a:t>
            </a:r>
            <a:r>
              <a:rPr lang="ru-RU" sz="1200" spc="15" dirty="0" err="1">
                <a:solidFill>
                  <a:srgbClr val="000000">
                    <a:lumMod val="75000"/>
                    <a:lumOff val="25000"/>
                  </a:srgbClr>
                </a:solidFill>
                <a:latin typeface="Roboto Condensed Light"/>
                <a:cs typeface="Trebuchet MS"/>
              </a:rPr>
              <a:t>информаци-онной</a:t>
            </a:r>
            <a:r>
              <a:rPr lang="ru-RU" sz="1200" spc="15" dirty="0">
                <a:solidFill>
                  <a:srgbClr val="000000">
                    <a:lumMod val="75000"/>
                    <a:lumOff val="25000"/>
                  </a:srgbClr>
                </a:solidFill>
                <a:latin typeface="Roboto Condensed Light"/>
                <a:cs typeface="Trebuchet MS"/>
              </a:rPr>
              <a:t> безопасности России</a:t>
            </a:r>
          </a:p>
        </p:txBody>
      </p:sp>
      <p:sp>
        <p:nvSpPr>
          <p:cNvPr id="20" name="Полилиния: фигура 135">
            <a:extLst>
              <a:ext uri="{FF2B5EF4-FFF2-40B4-BE49-F238E27FC236}">
                <a16:creationId xmlns:a16="http://schemas.microsoft.com/office/drawing/2014/main" id="{8643D870-C67C-41C0-8176-418A3C334803}"/>
              </a:ext>
            </a:extLst>
          </p:cNvPr>
          <p:cNvSpPr/>
          <p:nvPr/>
        </p:nvSpPr>
        <p:spPr>
          <a:xfrm>
            <a:off x="3277524" y="1315070"/>
            <a:ext cx="983535" cy="1190625"/>
          </a:xfrm>
          <a:custGeom>
            <a:avLst/>
            <a:gdLst>
              <a:gd name="connsiteX0" fmla="*/ 0 w 1266928"/>
              <a:gd name="connsiteY0" fmla="*/ 0 h 1533687"/>
              <a:gd name="connsiteX1" fmla="*/ 1266928 w 1266928"/>
              <a:gd name="connsiteY1" fmla="*/ 0 h 1533687"/>
              <a:gd name="connsiteX2" fmla="*/ 0 w 1266928"/>
              <a:gd name="connsiteY2" fmla="*/ 1533687 h 1533687"/>
            </a:gdLst>
            <a:ahLst/>
            <a:cxnLst>
              <a:cxn ang="0">
                <a:pos x="connsiteX0" y="connsiteY0"/>
              </a:cxn>
              <a:cxn ang="0">
                <a:pos x="connsiteX1" y="connsiteY1"/>
              </a:cxn>
              <a:cxn ang="0">
                <a:pos x="connsiteX2" y="connsiteY2"/>
              </a:cxn>
            </a:cxnLst>
            <a:rect l="l" t="t" r="r" b="b"/>
            <a:pathLst>
              <a:path w="1266928" h="1533687">
                <a:moveTo>
                  <a:pt x="0" y="0"/>
                </a:moveTo>
                <a:lnTo>
                  <a:pt x="1266928" y="0"/>
                </a:lnTo>
                <a:lnTo>
                  <a:pt x="0" y="1533687"/>
                </a:lnTo>
                <a:close/>
              </a:path>
            </a:pathLst>
          </a:custGeom>
          <a:solidFill>
            <a:schemeClr val="accent6">
              <a:lumMod val="90000"/>
              <a:alpha val="50000"/>
            </a:schemeClr>
          </a:solidFill>
        </p:spPr>
        <p:txBody>
          <a:bodyPr wrap="square" lIns="0" tIns="0" rIns="0" bIns="0" rtlCol="0">
            <a:noAutofit/>
          </a:bodyPr>
          <a:lstStyle/>
          <a:p>
            <a:pPr defTabSz="914330">
              <a:defRPr/>
            </a:pPr>
            <a:endParaRPr sz="800">
              <a:solidFill>
                <a:srgbClr val="000000"/>
              </a:solidFill>
              <a:latin typeface="Roboto Condensed Light"/>
            </a:endParaRPr>
          </a:p>
        </p:txBody>
      </p:sp>
      <p:sp>
        <p:nvSpPr>
          <p:cNvPr id="21" name="object 7">
            <a:extLst>
              <a:ext uri="{FF2B5EF4-FFF2-40B4-BE49-F238E27FC236}">
                <a16:creationId xmlns:a16="http://schemas.microsoft.com/office/drawing/2014/main" id="{82A8CD68-F38C-422C-ADA6-8D84E6DB5104}"/>
              </a:ext>
            </a:extLst>
          </p:cNvPr>
          <p:cNvSpPr/>
          <p:nvPr/>
        </p:nvSpPr>
        <p:spPr>
          <a:xfrm flipH="1">
            <a:off x="3273665" y="1315069"/>
            <a:ext cx="1191968" cy="1442508"/>
          </a:xfrm>
          <a:custGeom>
            <a:avLst/>
            <a:gdLst/>
            <a:ahLst/>
            <a:cxnLst/>
            <a:rect l="l" t="t" r="r" b="b"/>
            <a:pathLst>
              <a:path w="1395730" h="1689100">
                <a:moveTo>
                  <a:pt x="1395308" y="0"/>
                </a:moveTo>
                <a:lnTo>
                  <a:pt x="0" y="0"/>
                </a:lnTo>
                <a:lnTo>
                  <a:pt x="0" y="1689098"/>
                </a:lnTo>
                <a:lnTo>
                  <a:pt x="1395308" y="0"/>
                </a:lnTo>
                <a:close/>
              </a:path>
            </a:pathLst>
          </a:custGeom>
          <a:solidFill>
            <a:schemeClr val="accent3"/>
          </a:solidFill>
        </p:spPr>
        <p:txBody>
          <a:bodyPr wrap="square" lIns="0" tIns="0" rIns="0" bIns="0" rtlCol="0"/>
          <a:lstStyle/>
          <a:p>
            <a:pPr defTabSz="914330">
              <a:defRPr/>
            </a:pPr>
            <a:endParaRPr sz="800">
              <a:solidFill>
                <a:srgbClr val="000000"/>
              </a:solidFill>
              <a:latin typeface="Roboto Condensed Light"/>
            </a:endParaRPr>
          </a:p>
        </p:txBody>
      </p:sp>
      <p:sp>
        <p:nvSpPr>
          <p:cNvPr id="22" name="Прямоугольник 141">
            <a:extLst>
              <a:ext uri="{FF2B5EF4-FFF2-40B4-BE49-F238E27FC236}">
                <a16:creationId xmlns:a16="http://schemas.microsoft.com/office/drawing/2014/main" id="{18E8E143-D3AC-4434-978E-E76B052A3D66}"/>
              </a:ext>
            </a:extLst>
          </p:cNvPr>
          <p:cNvSpPr/>
          <p:nvPr/>
        </p:nvSpPr>
        <p:spPr>
          <a:xfrm>
            <a:off x="1862525" y="1315070"/>
            <a:ext cx="1191968" cy="3514544"/>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sp>
        <p:nvSpPr>
          <p:cNvPr id="23" name="Прямоугольник 142">
            <a:extLst>
              <a:ext uri="{FF2B5EF4-FFF2-40B4-BE49-F238E27FC236}">
                <a16:creationId xmlns:a16="http://schemas.microsoft.com/office/drawing/2014/main" id="{7936A607-F42C-479A-A2D3-2B5E0314A5B7}"/>
              </a:ext>
            </a:extLst>
          </p:cNvPr>
          <p:cNvSpPr/>
          <p:nvPr/>
        </p:nvSpPr>
        <p:spPr>
          <a:xfrm>
            <a:off x="1862525" y="1316413"/>
            <a:ext cx="1191968" cy="1191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2000" dirty="0">
              <a:solidFill>
                <a:srgbClr val="FF0000"/>
              </a:solidFill>
              <a:latin typeface="Roboto Condensed" pitchFamily="2" charset="0"/>
              <a:ea typeface="Roboto Condensed" pitchFamily="2" charset="0"/>
              <a:cs typeface="Tahoma" pitchFamily="34" charset="0"/>
            </a:endParaRPr>
          </a:p>
        </p:txBody>
      </p:sp>
      <p:sp>
        <p:nvSpPr>
          <p:cNvPr id="24" name="object 13">
            <a:extLst>
              <a:ext uri="{FF2B5EF4-FFF2-40B4-BE49-F238E27FC236}">
                <a16:creationId xmlns:a16="http://schemas.microsoft.com/office/drawing/2014/main" id="{9BEBC702-56DE-45D9-B844-E30D4A8F9ADC}"/>
              </a:ext>
            </a:extLst>
          </p:cNvPr>
          <p:cNvSpPr txBox="1"/>
          <p:nvPr/>
        </p:nvSpPr>
        <p:spPr>
          <a:xfrm>
            <a:off x="1974963" y="2682879"/>
            <a:ext cx="967092" cy="923330"/>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крупнейших поставщиков услуг </a:t>
            </a:r>
            <a:br>
              <a:rPr lang="ru-RU" sz="1200" spc="15" dirty="0">
                <a:solidFill>
                  <a:srgbClr val="000000">
                    <a:lumMod val="75000"/>
                    <a:lumOff val="25000"/>
                  </a:srgbClr>
                </a:solidFill>
                <a:latin typeface="Roboto Condensed Light"/>
                <a:cs typeface="Trebuchet MS"/>
              </a:rPr>
            </a:br>
            <a:r>
              <a:rPr lang="ru-RU" sz="1200" spc="15" dirty="0">
                <a:solidFill>
                  <a:srgbClr val="000000">
                    <a:lumMod val="75000"/>
                    <a:lumOff val="25000"/>
                  </a:srgbClr>
                </a:solidFill>
                <a:latin typeface="Roboto Condensed Light"/>
                <a:cs typeface="Trebuchet MS"/>
              </a:rPr>
              <a:t>ИТ-поддержки России</a:t>
            </a:r>
          </a:p>
        </p:txBody>
      </p:sp>
      <p:sp>
        <p:nvSpPr>
          <p:cNvPr id="25" name="Полилиния: фигура 144">
            <a:extLst>
              <a:ext uri="{FF2B5EF4-FFF2-40B4-BE49-F238E27FC236}">
                <a16:creationId xmlns:a16="http://schemas.microsoft.com/office/drawing/2014/main" id="{D7AB60BA-301F-4CD7-B4DF-69B7F13E3A9D}"/>
              </a:ext>
            </a:extLst>
          </p:cNvPr>
          <p:cNvSpPr/>
          <p:nvPr/>
        </p:nvSpPr>
        <p:spPr>
          <a:xfrm>
            <a:off x="1866804" y="1316414"/>
            <a:ext cx="983535" cy="1190625"/>
          </a:xfrm>
          <a:custGeom>
            <a:avLst/>
            <a:gdLst>
              <a:gd name="connsiteX0" fmla="*/ 0 w 1266928"/>
              <a:gd name="connsiteY0" fmla="*/ 0 h 1533687"/>
              <a:gd name="connsiteX1" fmla="*/ 1266928 w 1266928"/>
              <a:gd name="connsiteY1" fmla="*/ 0 h 1533687"/>
              <a:gd name="connsiteX2" fmla="*/ 0 w 1266928"/>
              <a:gd name="connsiteY2" fmla="*/ 1533687 h 1533687"/>
            </a:gdLst>
            <a:ahLst/>
            <a:cxnLst>
              <a:cxn ang="0">
                <a:pos x="connsiteX0" y="connsiteY0"/>
              </a:cxn>
              <a:cxn ang="0">
                <a:pos x="connsiteX1" y="connsiteY1"/>
              </a:cxn>
              <a:cxn ang="0">
                <a:pos x="connsiteX2" y="connsiteY2"/>
              </a:cxn>
            </a:cxnLst>
            <a:rect l="l" t="t" r="r" b="b"/>
            <a:pathLst>
              <a:path w="1266928" h="1533687">
                <a:moveTo>
                  <a:pt x="0" y="0"/>
                </a:moveTo>
                <a:lnTo>
                  <a:pt x="1266928" y="0"/>
                </a:lnTo>
                <a:lnTo>
                  <a:pt x="0" y="1533687"/>
                </a:lnTo>
                <a:close/>
              </a:path>
            </a:pathLst>
          </a:custGeom>
          <a:solidFill>
            <a:schemeClr val="accent2"/>
          </a:solidFill>
        </p:spPr>
        <p:txBody>
          <a:bodyPr wrap="square" lIns="0" tIns="0" rIns="0" bIns="0" rtlCol="0">
            <a:noAutofit/>
          </a:bodyPr>
          <a:lstStyle/>
          <a:p>
            <a:pPr defTabSz="914330">
              <a:defRPr/>
            </a:pPr>
            <a:endParaRPr sz="800">
              <a:solidFill>
                <a:srgbClr val="000000"/>
              </a:solidFill>
              <a:latin typeface="Roboto Condensed Light"/>
            </a:endParaRPr>
          </a:p>
        </p:txBody>
      </p:sp>
      <p:sp>
        <p:nvSpPr>
          <p:cNvPr id="26" name="object 7">
            <a:extLst>
              <a:ext uri="{FF2B5EF4-FFF2-40B4-BE49-F238E27FC236}">
                <a16:creationId xmlns:a16="http://schemas.microsoft.com/office/drawing/2014/main" id="{73F38FBD-20A3-48EB-A529-90F82FFFB97B}"/>
              </a:ext>
            </a:extLst>
          </p:cNvPr>
          <p:cNvSpPr/>
          <p:nvPr/>
        </p:nvSpPr>
        <p:spPr>
          <a:xfrm flipH="1">
            <a:off x="1862525" y="1315069"/>
            <a:ext cx="1191968" cy="1442508"/>
          </a:xfrm>
          <a:custGeom>
            <a:avLst/>
            <a:gdLst/>
            <a:ahLst/>
            <a:cxnLst/>
            <a:rect l="l" t="t" r="r" b="b"/>
            <a:pathLst>
              <a:path w="1395730" h="1689100">
                <a:moveTo>
                  <a:pt x="1395308" y="0"/>
                </a:moveTo>
                <a:lnTo>
                  <a:pt x="0" y="0"/>
                </a:lnTo>
                <a:lnTo>
                  <a:pt x="0" y="1689098"/>
                </a:lnTo>
                <a:lnTo>
                  <a:pt x="1395308" y="0"/>
                </a:lnTo>
                <a:close/>
              </a:path>
            </a:pathLst>
          </a:custGeom>
          <a:solidFill>
            <a:schemeClr val="accent3"/>
          </a:solidFill>
        </p:spPr>
        <p:txBody>
          <a:bodyPr wrap="square" lIns="0" tIns="0" rIns="0" bIns="0" rtlCol="0"/>
          <a:lstStyle/>
          <a:p>
            <a:pPr defTabSz="914330">
              <a:defRPr/>
            </a:pPr>
            <a:endParaRPr sz="800">
              <a:solidFill>
                <a:srgbClr val="000000"/>
              </a:solidFill>
              <a:latin typeface="Roboto Condensed Light"/>
            </a:endParaRPr>
          </a:p>
        </p:txBody>
      </p:sp>
      <p:sp>
        <p:nvSpPr>
          <p:cNvPr id="27" name="Прямоугольник 147">
            <a:extLst>
              <a:ext uri="{FF2B5EF4-FFF2-40B4-BE49-F238E27FC236}">
                <a16:creationId xmlns:a16="http://schemas.microsoft.com/office/drawing/2014/main" id="{69163614-2DE0-4188-8E6C-F892373A15F4}"/>
              </a:ext>
            </a:extLst>
          </p:cNvPr>
          <p:cNvSpPr/>
          <p:nvPr/>
        </p:nvSpPr>
        <p:spPr>
          <a:xfrm>
            <a:off x="447669" y="1315070"/>
            <a:ext cx="1191968" cy="3514544"/>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sp>
        <p:nvSpPr>
          <p:cNvPr id="28" name="Прямоугольник 148">
            <a:extLst>
              <a:ext uri="{FF2B5EF4-FFF2-40B4-BE49-F238E27FC236}">
                <a16:creationId xmlns:a16="http://schemas.microsoft.com/office/drawing/2014/main" id="{19AD8BA7-597B-45C0-9CB2-CF733D19D34A}"/>
              </a:ext>
            </a:extLst>
          </p:cNvPr>
          <p:cNvSpPr/>
          <p:nvPr/>
        </p:nvSpPr>
        <p:spPr>
          <a:xfrm>
            <a:off x="447670" y="1316413"/>
            <a:ext cx="1191968" cy="119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2000" dirty="0">
              <a:solidFill>
                <a:srgbClr val="FF0000"/>
              </a:solidFill>
              <a:latin typeface="Roboto Condensed" pitchFamily="2" charset="0"/>
              <a:ea typeface="Roboto Condensed" pitchFamily="2" charset="0"/>
              <a:cs typeface="Tahoma" pitchFamily="34" charset="0"/>
            </a:endParaRPr>
          </a:p>
        </p:txBody>
      </p:sp>
      <p:sp>
        <p:nvSpPr>
          <p:cNvPr id="29" name="object 13">
            <a:extLst>
              <a:ext uri="{FF2B5EF4-FFF2-40B4-BE49-F238E27FC236}">
                <a16:creationId xmlns:a16="http://schemas.microsoft.com/office/drawing/2014/main" id="{35DD1E68-CEBE-4496-9216-929C7E874834}"/>
              </a:ext>
            </a:extLst>
          </p:cNvPr>
          <p:cNvSpPr txBox="1"/>
          <p:nvPr/>
        </p:nvSpPr>
        <p:spPr>
          <a:xfrm>
            <a:off x="495647" y="2682879"/>
            <a:ext cx="1096012" cy="738664"/>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в России </a:t>
            </a:r>
          </a:p>
          <a:p>
            <a:pPr marR="5080" algn="ctr" defTabSz="914330">
              <a:defRPr/>
            </a:pPr>
            <a:r>
              <a:rPr lang="ru-RU" sz="1200" spc="15" dirty="0">
                <a:solidFill>
                  <a:srgbClr val="000000">
                    <a:lumMod val="75000"/>
                    <a:lumOff val="25000"/>
                  </a:srgbClr>
                </a:solidFill>
                <a:latin typeface="Roboto Condensed Light"/>
                <a:cs typeface="Trebuchet MS"/>
              </a:rPr>
              <a:t>ИТ-компания </a:t>
            </a:r>
          </a:p>
          <a:p>
            <a:pPr marR="5080" algn="ctr" defTabSz="914330">
              <a:defRPr/>
            </a:pPr>
            <a:r>
              <a:rPr lang="ru-RU" sz="1200" spc="15" dirty="0">
                <a:solidFill>
                  <a:srgbClr val="000000">
                    <a:lumMod val="75000"/>
                    <a:lumOff val="25000"/>
                  </a:srgbClr>
                </a:solidFill>
                <a:latin typeface="Roboto Condensed Light"/>
                <a:cs typeface="Trebuchet MS"/>
              </a:rPr>
              <a:t>по производству оборудования</a:t>
            </a:r>
          </a:p>
        </p:txBody>
      </p:sp>
      <p:sp>
        <p:nvSpPr>
          <p:cNvPr id="30" name="Полилиния: фигура 151">
            <a:extLst>
              <a:ext uri="{FF2B5EF4-FFF2-40B4-BE49-F238E27FC236}">
                <a16:creationId xmlns:a16="http://schemas.microsoft.com/office/drawing/2014/main" id="{A2ACB509-5F42-45D6-9A92-5E42D2392800}"/>
              </a:ext>
            </a:extLst>
          </p:cNvPr>
          <p:cNvSpPr/>
          <p:nvPr/>
        </p:nvSpPr>
        <p:spPr>
          <a:xfrm>
            <a:off x="451530" y="1315070"/>
            <a:ext cx="983535" cy="1190625"/>
          </a:xfrm>
          <a:custGeom>
            <a:avLst/>
            <a:gdLst>
              <a:gd name="connsiteX0" fmla="*/ 0 w 1266928"/>
              <a:gd name="connsiteY0" fmla="*/ 0 h 1533687"/>
              <a:gd name="connsiteX1" fmla="*/ 1266928 w 1266928"/>
              <a:gd name="connsiteY1" fmla="*/ 0 h 1533687"/>
              <a:gd name="connsiteX2" fmla="*/ 0 w 1266928"/>
              <a:gd name="connsiteY2" fmla="*/ 1533687 h 1533687"/>
            </a:gdLst>
            <a:ahLst/>
            <a:cxnLst>
              <a:cxn ang="0">
                <a:pos x="connsiteX0" y="connsiteY0"/>
              </a:cxn>
              <a:cxn ang="0">
                <a:pos x="connsiteX1" y="connsiteY1"/>
              </a:cxn>
              <a:cxn ang="0">
                <a:pos x="connsiteX2" y="connsiteY2"/>
              </a:cxn>
            </a:cxnLst>
            <a:rect l="l" t="t" r="r" b="b"/>
            <a:pathLst>
              <a:path w="1266928" h="1533687">
                <a:moveTo>
                  <a:pt x="0" y="0"/>
                </a:moveTo>
                <a:lnTo>
                  <a:pt x="1266928" y="0"/>
                </a:lnTo>
                <a:lnTo>
                  <a:pt x="0" y="1533687"/>
                </a:lnTo>
                <a:close/>
              </a:path>
            </a:pathLst>
          </a:custGeom>
          <a:solidFill>
            <a:schemeClr val="accent3">
              <a:alpha val="50000"/>
            </a:schemeClr>
          </a:solidFill>
        </p:spPr>
        <p:txBody>
          <a:bodyPr wrap="square" lIns="0" tIns="0" rIns="0" bIns="0" rtlCol="0">
            <a:noAutofit/>
          </a:bodyPr>
          <a:lstStyle/>
          <a:p>
            <a:pPr defTabSz="914330">
              <a:defRPr/>
            </a:pPr>
            <a:endParaRPr sz="800">
              <a:solidFill>
                <a:srgbClr val="000000"/>
              </a:solidFill>
              <a:latin typeface="Roboto Condensed Light"/>
            </a:endParaRPr>
          </a:p>
        </p:txBody>
      </p:sp>
      <p:sp>
        <p:nvSpPr>
          <p:cNvPr id="31" name="object 7">
            <a:extLst>
              <a:ext uri="{FF2B5EF4-FFF2-40B4-BE49-F238E27FC236}">
                <a16:creationId xmlns:a16="http://schemas.microsoft.com/office/drawing/2014/main" id="{0A982562-0573-4948-AEDF-529A6C191296}"/>
              </a:ext>
            </a:extLst>
          </p:cNvPr>
          <p:cNvSpPr/>
          <p:nvPr/>
        </p:nvSpPr>
        <p:spPr>
          <a:xfrm flipH="1">
            <a:off x="447670" y="1315069"/>
            <a:ext cx="1191968" cy="1442508"/>
          </a:xfrm>
          <a:custGeom>
            <a:avLst/>
            <a:gdLst/>
            <a:ahLst/>
            <a:cxnLst/>
            <a:rect l="l" t="t" r="r" b="b"/>
            <a:pathLst>
              <a:path w="1395730" h="1689100">
                <a:moveTo>
                  <a:pt x="1395308" y="0"/>
                </a:moveTo>
                <a:lnTo>
                  <a:pt x="0" y="0"/>
                </a:lnTo>
                <a:lnTo>
                  <a:pt x="0" y="1689098"/>
                </a:lnTo>
                <a:lnTo>
                  <a:pt x="1395308" y="0"/>
                </a:lnTo>
                <a:close/>
              </a:path>
            </a:pathLst>
          </a:custGeom>
          <a:solidFill>
            <a:schemeClr val="accent3"/>
          </a:solidFill>
        </p:spPr>
        <p:txBody>
          <a:bodyPr wrap="square" lIns="0" tIns="0" rIns="0" bIns="0" rtlCol="0"/>
          <a:lstStyle/>
          <a:p>
            <a:pPr defTabSz="914330">
              <a:defRPr/>
            </a:pPr>
            <a:endParaRPr sz="800">
              <a:solidFill>
                <a:srgbClr val="000000"/>
              </a:solidFill>
              <a:latin typeface="Roboto Condensed Light"/>
            </a:endParaRPr>
          </a:p>
        </p:txBody>
      </p:sp>
      <p:sp>
        <p:nvSpPr>
          <p:cNvPr id="32" name="object 13">
            <a:extLst>
              <a:ext uri="{FF2B5EF4-FFF2-40B4-BE49-F238E27FC236}">
                <a16:creationId xmlns:a16="http://schemas.microsoft.com/office/drawing/2014/main" id="{B5D66B60-A1F4-482A-B737-946F923932F1}"/>
              </a:ext>
            </a:extLst>
          </p:cNvPr>
          <p:cNvSpPr txBox="1"/>
          <p:nvPr/>
        </p:nvSpPr>
        <p:spPr>
          <a:xfrm>
            <a:off x="519524" y="1619660"/>
            <a:ext cx="1048260" cy="569387"/>
          </a:xfrm>
          <a:prstGeom prst="rect">
            <a:avLst/>
          </a:prstGeom>
        </p:spPr>
        <p:txBody>
          <a:bodyPr vert="horz" wrap="square" lIns="0" tIns="0" rIns="0" bIns="0" rtlCol="0" anchor="ctr">
            <a:spAutoFit/>
          </a:bodyPr>
          <a:lstStyle/>
          <a:p>
            <a:pPr marR="5080" algn="ctr" defTabSz="914330">
              <a:spcAft>
                <a:spcPts val="1200"/>
              </a:spcAft>
              <a:defRPr/>
            </a:pPr>
            <a:r>
              <a:rPr lang="ru-RU" sz="1100" spc="15" dirty="0">
                <a:solidFill>
                  <a:srgbClr val="FFFFFF"/>
                </a:solidFill>
                <a:latin typeface="Roboto Medium"/>
                <a:cs typeface="Trebuchet MS"/>
              </a:rPr>
              <a:t>Оборудование</a:t>
            </a:r>
          </a:p>
          <a:p>
            <a:pPr marR="5080" algn="ctr" defTabSz="914330">
              <a:spcAft>
                <a:spcPts val="1200"/>
              </a:spcAft>
              <a:defRPr/>
            </a:pPr>
            <a:r>
              <a:rPr lang="ru-RU" sz="1600" spc="15" dirty="0">
                <a:solidFill>
                  <a:srgbClr val="FFFFFF"/>
                </a:solidFill>
                <a:latin typeface="Roboto Medium"/>
                <a:cs typeface="Trebuchet MS"/>
              </a:rPr>
              <a:t>НОМЕР 1</a:t>
            </a:r>
          </a:p>
        </p:txBody>
      </p:sp>
      <p:pic>
        <p:nvPicPr>
          <p:cNvPr id="33" name="Picture 2" descr="C:\Users\krasnovaa\Desktop\иконки\логотипы\ekspert-ra.png">
            <a:extLst>
              <a:ext uri="{FF2B5EF4-FFF2-40B4-BE49-F238E27FC236}">
                <a16:creationId xmlns:a16="http://schemas.microsoft.com/office/drawing/2014/main" id="{8F66B574-1424-41A2-A618-0AD7AAB966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109" y="4439565"/>
            <a:ext cx="981091" cy="238567"/>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156">
            <a:extLst>
              <a:ext uri="{FF2B5EF4-FFF2-40B4-BE49-F238E27FC236}">
                <a16:creationId xmlns:a16="http://schemas.microsoft.com/office/drawing/2014/main" id="{EC48D905-FB41-4408-B3A6-E2979E1B2165}"/>
              </a:ext>
            </a:extLst>
          </p:cNvPr>
          <p:cNvPicPr>
            <a:picLocks noChangeAspect="1"/>
          </p:cNvPicPr>
          <p:nvPr/>
        </p:nvPicPr>
        <p:blipFill>
          <a:blip r:embed="rId3" cstate="print">
            <a:clrChange>
              <a:clrFrom>
                <a:srgbClr val="FDFEFD"/>
              </a:clrFrom>
              <a:clrTo>
                <a:srgbClr val="FDFEFD">
                  <a:alpha val="0"/>
                </a:srgbClr>
              </a:clrTo>
            </a:clrChange>
            <a:extLst>
              <a:ext uri="{28A0092B-C50C-407E-A947-70E740481C1C}">
                <a14:useLocalDpi xmlns:a14="http://schemas.microsoft.com/office/drawing/2010/main" val="0"/>
              </a:ext>
            </a:extLst>
          </a:blip>
          <a:stretch>
            <a:fillRect/>
          </a:stretch>
        </p:blipFill>
        <p:spPr>
          <a:xfrm>
            <a:off x="1970128" y="4412266"/>
            <a:ext cx="976758" cy="293162"/>
          </a:xfrm>
          <a:prstGeom prst="rect">
            <a:avLst/>
          </a:prstGeom>
        </p:spPr>
      </p:pic>
      <p:pic>
        <p:nvPicPr>
          <p:cNvPr id="35" name="Picture 2" descr="C:\Users\krasnovaa\Desktop\иконки\логотипы\ekspert-ra.png">
            <a:extLst>
              <a:ext uri="{FF2B5EF4-FFF2-40B4-BE49-F238E27FC236}">
                <a16:creationId xmlns:a16="http://schemas.microsoft.com/office/drawing/2014/main" id="{C657EB97-66D0-4750-A552-074E158DC5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9104" y="4439565"/>
            <a:ext cx="981091" cy="2385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mashportal.ru/Portals/0/Nov_K/2013/ria_r_logo.jpg">
            <a:extLst>
              <a:ext uri="{FF2B5EF4-FFF2-40B4-BE49-F238E27FC236}">
                <a16:creationId xmlns:a16="http://schemas.microsoft.com/office/drawing/2014/main" id="{EEF2B18B-DDF0-494E-8182-95600850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748" y="4410844"/>
            <a:ext cx="982583" cy="29600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2">
            <a:extLst>
              <a:ext uri="{FF2B5EF4-FFF2-40B4-BE49-F238E27FC236}">
                <a16:creationId xmlns:a16="http://schemas.microsoft.com/office/drawing/2014/main" id="{11260D6F-94F9-4C61-A4E1-9149200C6CA2}"/>
              </a:ext>
            </a:extLst>
          </p:cNvPr>
          <p:cNvGrpSpPr/>
          <p:nvPr/>
        </p:nvGrpSpPr>
        <p:grpSpPr>
          <a:xfrm>
            <a:off x="7747348" y="4416620"/>
            <a:ext cx="706001" cy="284454"/>
            <a:chOff x="467544" y="4339158"/>
            <a:chExt cx="2871954" cy="1178074"/>
          </a:xfrm>
        </p:grpSpPr>
        <p:pic>
          <p:nvPicPr>
            <p:cNvPr id="38" name="Picture 4" descr="C:\Users\krasnovaa\Desktop\IAOP_GO100_2015_4C_082114.png">
              <a:extLst>
                <a:ext uri="{FF2B5EF4-FFF2-40B4-BE49-F238E27FC236}">
                  <a16:creationId xmlns:a16="http://schemas.microsoft.com/office/drawing/2014/main" id="{7B812070-C09B-47B6-894C-7DEADEFE322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157" y1="4324" x2="78936" y2="98919"/>
                          <a14:foregroundMark x1="79601" y1="4324" x2="37916" y2="541"/>
                          <a14:foregroundMark x1="58093" y1="5946" x2="42350" y2="59459"/>
                          <a14:foregroundMark x1="55654" y1="12973" x2="67406" y2="42703"/>
                          <a14:foregroundMark x1="74058" y1="13514" x2="84701" y2="13514"/>
                          <a14:foregroundMark x1="76940" y1="55135" x2="77605" y2="98919"/>
                          <a14:foregroundMark x1="49667" y1="71351" x2="61197" y2="98919"/>
                          <a14:foregroundMark x1="60310" y1="77838" x2="61863" y2="94054"/>
                          <a14:foregroundMark x1="63415" y1="88649" x2="68293" y2="93514"/>
                          <a14:foregroundMark x1="58315" y1="94054" x2="47894" y2="97297"/>
                          <a14:foregroundMark x1="54767" y1="80541" x2="66297" y2="39459"/>
                          <a14:foregroundMark x1="65410" y1="69189" x2="55654" y2="80541"/>
                          <a14:foregroundMark x1="27716" y1="87568" x2="10865" y2="70270"/>
                          <a14:foregroundMark x1="32373" y1="19459" x2="665" y2="19459"/>
                          <a14:foregroundMark x1="34812" y1="13514" x2="5765" y2="541"/>
                          <a14:foregroundMark x1="1109" y1="20541" x2="2217" y2="541"/>
                          <a14:foregroundMark x1="24169" y1="12973" x2="28603" y2="2162"/>
                          <a14:foregroundMark x1="4878" y1="34595" x2="11530" y2="97838"/>
                          <a14:foregroundMark x1="4213" y1="43243" x2="4878" y2="98919"/>
                          <a14:foregroundMark x1="1330" y1="54054" x2="1330" y2="74054"/>
                          <a14:foregroundMark x1="14412" y1="85405" x2="28603" y2="90270"/>
                          <a14:foregroundMark x1="28160" y1="83784" x2="25055" y2="98919"/>
                          <a14:foregroundMark x1="1109" y1="43243" x2="75388" y2="34595"/>
                          <a14:foregroundMark x1="36807" y1="91351" x2="63858" y2="3243"/>
                          <a14:backgroundMark x1="93792" y1="9189" x2="98448" y2="16757"/>
                          <a14:backgroundMark x1="97339" y1="90270" x2="97339" y2="78919"/>
                        </a14:backgroundRemoval>
                      </a14:imgEffect>
                    </a14:imgLayer>
                  </a14:imgProps>
                </a:ext>
                <a:ext uri="{28A0092B-C50C-407E-A947-70E740481C1C}">
                  <a14:useLocalDpi xmlns:a14="http://schemas.microsoft.com/office/drawing/2010/main" val="0"/>
                </a:ext>
              </a:extLst>
            </a:blip>
            <a:srcRect/>
            <a:stretch>
              <a:fillRect/>
            </a:stretch>
          </p:blipFill>
          <p:spPr bwMode="auto">
            <a:xfrm>
              <a:off x="467544" y="4339158"/>
              <a:ext cx="2871954" cy="117807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5">
              <a:extLst>
                <a:ext uri="{FF2B5EF4-FFF2-40B4-BE49-F238E27FC236}">
                  <a16:creationId xmlns:a16="http://schemas.microsoft.com/office/drawing/2014/main" id="{A9E429F1-C00D-4C3D-9F65-6D7C3B3DB8DD}"/>
                </a:ext>
              </a:extLst>
            </p:cNvPr>
            <p:cNvSpPr/>
            <p:nvPr/>
          </p:nvSpPr>
          <p:spPr>
            <a:xfrm>
              <a:off x="2555776" y="4437112"/>
              <a:ext cx="504056" cy="216024"/>
            </a:xfrm>
            <a:prstGeom prst="rect">
              <a:avLst/>
            </a:prstGeom>
            <a:solidFill>
              <a:srgbClr val="20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0">
                <a:defRPr/>
              </a:pPr>
              <a:endParaRPr lang="ru-RU" sz="800">
                <a:solidFill>
                  <a:srgbClr val="FFFFFF"/>
                </a:solidFill>
                <a:latin typeface="Roboto Condensed Light"/>
              </a:endParaRPr>
            </a:p>
          </p:txBody>
        </p:sp>
      </p:grpSp>
      <p:pic>
        <p:nvPicPr>
          <p:cNvPr id="40" name="Рисунок 162">
            <a:extLst>
              <a:ext uri="{FF2B5EF4-FFF2-40B4-BE49-F238E27FC236}">
                <a16:creationId xmlns:a16="http://schemas.microsoft.com/office/drawing/2014/main" id="{E6D50E50-6F14-40DB-80B6-D7085F867C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4307" y="4400466"/>
            <a:ext cx="860393" cy="316762"/>
          </a:xfrm>
          <a:prstGeom prst="rect">
            <a:avLst/>
          </a:prstGeom>
        </p:spPr>
      </p:pic>
      <p:sp>
        <p:nvSpPr>
          <p:cNvPr id="41" name="object 13">
            <a:extLst>
              <a:ext uri="{FF2B5EF4-FFF2-40B4-BE49-F238E27FC236}">
                <a16:creationId xmlns:a16="http://schemas.microsoft.com/office/drawing/2014/main" id="{21BD3937-5769-4B6A-ABE2-CED09EEF3B25}"/>
              </a:ext>
            </a:extLst>
          </p:cNvPr>
          <p:cNvSpPr txBox="1"/>
          <p:nvPr/>
        </p:nvSpPr>
        <p:spPr>
          <a:xfrm>
            <a:off x="1934377" y="1619660"/>
            <a:ext cx="1048260" cy="569387"/>
          </a:xfrm>
          <a:prstGeom prst="rect">
            <a:avLst/>
          </a:prstGeom>
        </p:spPr>
        <p:txBody>
          <a:bodyPr vert="horz" wrap="square" lIns="0" tIns="0" rIns="0" bIns="0" rtlCol="0" anchor="ctr">
            <a:spAutoFit/>
          </a:bodyPr>
          <a:lstStyle/>
          <a:p>
            <a:pPr marR="5080" algn="ctr" defTabSz="914330">
              <a:spcAft>
                <a:spcPts val="1200"/>
              </a:spcAft>
              <a:defRPr/>
            </a:pPr>
            <a:r>
              <a:rPr lang="ru-RU" sz="1100" spc="15" dirty="0">
                <a:solidFill>
                  <a:srgbClr val="FFFFFF"/>
                </a:solidFill>
                <a:latin typeface="Roboto Medium"/>
                <a:cs typeface="Trebuchet MS"/>
              </a:rPr>
              <a:t>ИТ-сервисы</a:t>
            </a:r>
          </a:p>
          <a:p>
            <a:pPr marR="5080" algn="ctr" defTabSz="914330">
              <a:spcAft>
                <a:spcPts val="1200"/>
              </a:spcAft>
              <a:defRPr/>
            </a:pPr>
            <a:r>
              <a:rPr lang="ru-RU" sz="1600" spc="15" dirty="0">
                <a:solidFill>
                  <a:srgbClr val="FFFFFF"/>
                </a:solidFill>
                <a:latin typeface="Roboto Medium"/>
                <a:cs typeface="Trebuchet MS"/>
              </a:rPr>
              <a:t>ТОП-7</a:t>
            </a:r>
          </a:p>
        </p:txBody>
      </p:sp>
      <p:sp>
        <p:nvSpPr>
          <p:cNvPr id="42" name="object 13">
            <a:extLst>
              <a:ext uri="{FF2B5EF4-FFF2-40B4-BE49-F238E27FC236}">
                <a16:creationId xmlns:a16="http://schemas.microsoft.com/office/drawing/2014/main" id="{17A2832B-C368-4CC3-A024-EB89933ECFC6}"/>
              </a:ext>
            </a:extLst>
          </p:cNvPr>
          <p:cNvSpPr txBox="1"/>
          <p:nvPr/>
        </p:nvSpPr>
        <p:spPr>
          <a:xfrm>
            <a:off x="3345519" y="1450383"/>
            <a:ext cx="1048260" cy="907941"/>
          </a:xfrm>
          <a:prstGeom prst="rect">
            <a:avLst/>
          </a:prstGeom>
        </p:spPr>
        <p:txBody>
          <a:bodyPr vert="horz" wrap="square" lIns="0" tIns="0" rIns="0" bIns="0" rtlCol="0" anchor="ctr">
            <a:spAutoFit/>
          </a:bodyPr>
          <a:lstStyle/>
          <a:p>
            <a:pPr marR="5080" algn="ctr" defTabSz="914330">
              <a:spcAft>
                <a:spcPts val="1200"/>
              </a:spcAft>
              <a:defRPr/>
            </a:pPr>
            <a:r>
              <a:rPr lang="ru-RU" sz="1100" spc="15" dirty="0" err="1">
                <a:solidFill>
                  <a:srgbClr val="FFFFFF"/>
                </a:solidFill>
                <a:latin typeface="Roboto Medium"/>
                <a:cs typeface="Trebuchet MS"/>
              </a:rPr>
              <a:t>Информаци-онная</a:t>
            </a:r>
            <a:r>
              <a:rPr lang="ru-RU" sz="1100" spc="15" dirty="0">
                <a:solidFill>
                  <a:srgbClr val="FFFFFF"/>
                </a:solidFill>
                <a:latin typeface="Roboto Medium"/>
                <a:cs typeface="Trebuchet MS"/>
              </a:rPr>
              <a:t> безопасность</a:t>
            </a:r>
          </a:p>
          <a:p>
            <a:pPr marR="5080" algn="ctr" defTabSz="914330">
              <a:spcAft>
                <a:spcPts val="1200"/>
              </a:spcAft>
              <a:defRPr/>
            </a:pPr>
            <a:r>
              <a:rPr lang="ru-RU" sz="1600" spc="15" dirty="0">
                <a:solidFill>
                  <a:srgbClr val="FFFFFF"/>
                </a:solidFill>
                <a:latin typeface="Roboto Medium"/>
                <a:cs typeface="Trebuchet MS"/>
              </a:rPr>
              <a:t>ТОП-10</a:t>
            </a:r>
          </a:p>
        </p:txBody>
      </p:sp>
      <p:sp>
        <p:nvSpPr>
          <p:cNvPr id="43" name="object 13">
            <a:extLst>
              <a:ext uri="{FF2B5EF4-FFF2-40B4-BE49-F238E27FC236}">
                <a16:creationId xmlns:a16="http://schemas.microsoft.com/office/drawing/2014/main" id="{418E02BC-CED5-4451-9A2B-86E5E5BCEA89}"/>
              </a:ext>
            </a:extLst>
          </p:cNvPr>
          <p:cNvSpPr txBox="1"/>
          <p:nvPr/>
        </p:nvSpPr>
        <p:spPr>
          <a:xfrm>
            <a:off x="4760373" y="1619660"/>
            <a:ext cx="1048260" cy="569387"/>
          </a:xfrm>
          <a:prstGeom prst="rect">
            <a:avLst/>
          </a:prstGeom>
        </p:spPr>
        <p:txBody>
          <a:bodyPr vert="horz" wrap="square" lIns="0" tIns="0" rIns="0" bIns="0" rtlCol="0" anchor="ctr">
            <a:spAutoFit/>
          </a:bodyPr>
          <a:lstStyle/>
          <a:p>
            <a:pPr marR="5080" algn="ctr" defTabSz="914330">
              <a:spcAft>
                <a:spcPts val="1200"/>
              </a:spcAft>
              <a:defRPr/>
            </a:pPr>
            <a:r>
              <a:rPr lang="ru-RU" sz="1100" spc="15" dirty="0">
                <a:solidFill>
                  <a:srgbClr val="FFFFFF"/>
                </a:solidFill>
                <a:latin typeface="Roboto Medium"/>
                <a:cs typeface="Trebuchet MS"/>
              </a:rPr>
              <a:t>ИТ-аутсорсинг</a:t>
            </a:r>
          </a:p>
          <a:p>
            <a:pPr marR="5080" algn="ctr" defTabSz="914330">
              <a:spcAft>
                <a:spcPts val="1200"/>
              </a:spcAft>
              <a:defRPr/>
            </a:pPr>
            <a:r>
              <a:rPr lang="ru-RU" sz="1600" spc="15" dirty="0">
                <a:solidFill>
                  <a:srgbClr val="FFFFFF"/>
                </a:solidFill>
                <a:latin typeface="Roboto Medium"/>
                <a:cs typeface="Trebuchet MS"/>
              </a:rPr>
              <a:t>ТОП-10</a:t>
            </a:r>
          </a:p>
        </p:txBody>
      </p:sp>
      <p:sp>
        <p:nvSpPr>
          <p:cNvPr id="44" name="object 13">
            <a:extLst>
              <a:ext uri="{FF2B5EF4-FFF2-40B4-BE49-F238E27FC236}">
                <a16:creationId xmlns:a16="http://schemas.microsoft.com/office/drawing/2014/main" id="{DCDB985F-7583-4F64-88AF-85E5459F28A6}"/>
              </a:ext>
            </a:extLst>
          </p:cNvPr>
          <p:cNvSpPr txBox="1"/>
          <p:nvPr/>
        </p:nvSpPr>
        <p:spPr>
          <a:xfrm>
            <a:off x="6161363" y="1450383"/>
            <a:ext cx="1048260" cy="907941"/>
          </a:xfrm>
          <a:prstGeom prst="rect">
            <a:avLst/>
          </a:prstGeom>
        </p:spPr>
        <p:txBody>
          <a:bodyPr vert="horz" wrap="square" lIns="0" tIns="0" rIns="0" bIns="0" rtlCol="0" anchor="ctr">
            <a:spAutoFit/>
          </a:bodyPr>
          <a:lstStyle/>
          <a:p>
            <a:pPr marR="5080" algn="ctr" defTabSz="914330">
              <a:spcAft>
                <a:spcPts val="1200"/>
              </a:spcAft>
              <a:defRPr/>
            </a:pPr>
            <a:r>
              <a:rPr lang="ru-RU" sz="1100" spc="15" dirty="0" err="1">
                <a:solidFill>
                  <a:srgbClr val="FFFFFF"/>
                </a:solidFill>
                <a:latin typeface="Roboto Medium"/>
                <a:cs typeface="Trebuchet MS"/>
              </a:rPr>
              <a:t>Информаци-онные</a:t>
            </a:r>
            <a:r>
              <a:rPr lang="ru-RU" sz="1100" spc="15" dirty="0">
                <a:solidFill>
                  <a:srgbClr val="FFFFFF"/>
                </a:solidFill>
                <a:latin typeface="Roboto Medium"/>
                <a:cs typeface="Trebuchet MS"/>
              </a:rPr>
              <a:t> технологии</a:t>
            </a:r>
          </a:p>
          <a:p>
            <a:pPr marR="5080" algn="ctr" defTabSz="914330">
              <a:spcAft>
                <a:spcPts val="1200"/>
              </a:spcAft>
              <a:defRPr/>
            </a:pPr>
            <a:r>
              <a:rPr lang="ru-RU" sz="1600" spc="15" dirty="0">
                <a:solidFill>
                  <a:srgbClr val="FFFFFF"/>
                </a:solidFill>
                <a:latin typeface="Roboto Medium"/>
                <a:cs typeface="Trebuchet MS"/>
              </a:rPr>
              <a:t>ТОП-20</a:t>
            </a:r>
          </a:p>
        </p:txBody>
      </p:sp>
      <p:sp>
        <p:nvSpPr>
          <p:cNvPr id="45" name="object 13">
            <a:extLst>
              <a:ext uri="{FF2B5EF4-FFF2-40B4-BE49-F238E27FC236}">
                <a16:creationId xmlns:a16="http://schemas.microsoft.com/office/drawing/2014/main" id="{2F58E36D-2F50-495B-98FE-D1DAC5A00336}"/>
              </a:ext>
            </a:extLst>
          </p:cNvPr>
          <p:cNvSpPr txBox="1"/>
          <p:nvPr/>
        </p:nvSpPr>
        <p:spPr>
          <a:xfrm>
            <a:off x="7576218" y="1619660"/>
            <a:ext cx="1048260" cy="569387"/>
          </a:xfrm>
          <a:prstGeom prst="rect">
            <a:avLst/>
          </a:prstGeom>
        </p:spPr>
        <p:txBody>
          <a:bodyPr vert="horz" wrap="square" lIns="0" tIns="0" rIns="0" bIns="0" rtlCol="0" anchor="ctr">
            <a:spAutoFit/>
          </a:bodyPr>
          <a:lstStyle/>
          <a:p>
            <a:pPr marR="5080" algn="ctr" defTabSz="914330">
              <a:spcAft>
                <a:spcPts val="1200"/>
              </a:spcAft>
              <a:defRPr/>
            </a:pPr>
            <a:r>
              <a:rPr lang="ru-RU" sz="1100" spc="15" dirty="0">
                <a:solidFill>
                  <a:srgbClr val="FFFFFF"/>
                </a:solidFill>
                <a:latin typeface="Roboto Medium"/>
                <a:cs typeface="Trebuchet MS"/>
              </a:rPr>
              <a:t>ИТ-аутсорсинг</a:t>
            </a:r>
          </a:p>
          <a:p>
            <a:pPr marR="5080" algn="ctr" defTabSz="914330">
              <a:spcAft>
                <a:spcPts val="1200"/>
              </a:spcAft>
              <a:defRPr/>
            </a:pPr>
            <a:r>
              <a:rPr lang="ru-RU" sz="1600" spc="15" dirty="0">
                <a:solidFill>
                  <a:srgbClr val="FFFFFF"/>
                </a:solidFill>
                <a:latin typeface="Roboto Medium"/>
                <a:cs typeface="Trebuchet MS"/>
              </a:rPr>
              <a:t>ТОП-100</a:t>
            </a:r>
          </a:p>
        </p:txBody>
      </p:sp>
      <p:sp>
        <p:nvSpPr>
          <p:cNvPr id="46" name="object 13">
            <a:extLst>
              <a:ext uri="{FF2B5EF4-FFF2-40B4-BE49-F238E27FC236}">
                <a16:creationId xmlns:a16="http://schemas.microsoft.com/office/drawing/2014/main" id="{FACB29CB-21F5-4909-84B8-6BFD7FC299EE}"/>
              </a:ext>
            </a:extLst>
          </p:cNvPr>
          <p:cNvSpPr txBox="1"/>
          <p:nvPr/>
        </p:nvSpPr>
        <p:spPr>
          <a:xfrm>
            <a:off x="7599380" y="3967904"/>
            <a:ext cx="1001937" cy="184666"/>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 мнению </a:t>
            </a:r>
            <a:r>
              <a:rPr lang="en-US" sz="1200" spc="15" dirty="0">
                <a:solidFill>
                  <a:srgbClr val="000000">
                    <a:lumMod val="75000"/>
                    <a:lumOff val="25000"/>
                  </a:srgbClr>
                </a:solidFill>
                <a:latin typeface="Roboto Condensed Light"/>
                <a:cs typeface="Trebuchet MS"/>
              </a:rPr>
              <a:t>IAOP</a:t>
            </a:r>
          </a:p>
        </p:txBody>
      </p:sp>
      <p:sp>
        <p:nvSpPr>
          <p:cNvPr id="47" name="object 13">
            <a:extLst>
              <a:ext uri="{FF2B5EF4-FFF2-40B4-BE49-F238E27FC236}">
                <a16:creationId xmlns:a16="http://schemas.microsoft.com/office/drawing/2014/main" id="{5F5171F0-0F91-4234-9F22-465F8B9CF178}"/>
              </a:ext>
            </a:extLst>
          </p:cNvPr>
          <p:cNvSpPr txBox="1"/>
          <p:nvPr/>
        </p:nvSpPr>
        <p:spPr>
          <a:xfrm>
            <a:off x="6179071" y="3967904"/>
            <a:ext cx="1001937" cy="369332"/>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 мнению РИА Рейтинг</a:t>
            </a:r>
          </a:p>
        </p:txBody>
      </p:sp>
      <p:sp>
        <p:nvSpPr>
          <p:cNvPr id="48" name="object 13">
            <a:extLst>
              <a:ext uri="{FF2B5EF4-FFF2-40B4-BE49-F238E27FC236}">
                <a16:creationId xmlns:a16="http://schemas.microsoft.com/office/drawing/2014/main" id="{FEDAFEC6-AB2C-44E1-8700-85E5663E486C}"/>
              </a:ext>
            </a:extLst>
          </p:cNvPr>
          <p:cNvSpPr txBox="1"/>
          <p:nvPr/>
        </p:nvSpPr>
        <p:spPr>
          <a:xfrm>
            <a:off x="4800957" y="3967904"/>
            <a:ext cx="967092" cy="369332"/>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 мнению </a:t>
            </a:r>
            <a:r>
              <a:rPr lang="en-US" sz="1200" spc="15" dirty="0">
                <a:solidFill>
                  <a:srgbClr val="000000">
                    <a:lumMod val="75000"/>
                    <a:lumOff val="25000"/>
                  </a:srgbClr>
                </a:solidFill>
                <a:latin typeface="Roboto Condensed Light"/>
                <a:cs typeface="Trebuchet MS"/>
              </a:rPr>
              <a:t>Gartner</a:t>
            </a:r>
          </a:p>
        </p:txBody>
      </p:sp>
      <p:sp>
        <p:nvSpPr>
          <p:cNvPr id="49" name="object 13">
            <a:extLst>
              <a:ext uri="{FF2B5EF4-FFF2-40B4-BE49-F238E27FC236}">
                <a16:creationId xmlns:a16="http://schemas.microsoft.com/office/drawing/2014/main" id="{40BF7BF3-9FB2-446B-89A6-47EB6224A381}"/>
              </a:ext>
            </a:extLst>
          </p:cNvPr>
          <p:cNvSpPr txBox="1"/>
          <p:nvPr/>
        </p:nvSpPr>
        <p:spPr>
          <a:xfrm>
            <a:off x="3333550" y="3967904"/>
            <a:ext cx="1072198" cy="369332"/>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 версии РА Эксперт</a:t>
            </a:r>
          </a:p>
        </p:txBody>
      </p:sp>
      <p:sp>
        <p:nvSpPr>
          <p:cNvPr id="50" name="object 13">
            <a:extLst>
              <a:ext uri="{FF2B5EF4-FFF2-40B4-BE49-F238E27FC236}">
                <a16:creationId xmlns:a16="http://schemas.microsoft.com/office/drawing/2014/main" id="{21C38B64-052A-4A9D-A0F9-EEF4209E9B4C}"/>
              </a:ext>
            </a:extLst>
          </p:cNvPr>
          <p:cNvSpPr txBox="1"/>
          <p:nvPr/>
        </p:nvSpPr>
        <p:spPr>
          <a:xfrm>
            <a:off x="1974963" y="3967904"/>
            <a:ext cx="967092" cy="369332"/>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 мнению </a:t>
            </a:r>
            <a:r>
              <a:rPr lang="en-US" sz="1200" spc="15" dirty="0">
                <a:solidFill>
                  <a:srgbClr val="000000">
                    <a:lumMod val="75000"/>
                    <a:lumOff val="25000"/>
                  </a:srgbClr>
                </a:solidFill>
                <a:latin typeface="Roboto Condensed Light"/>
                <a:cs typeface="Trebuchet MS"/>
              </a:rPr>
              <a:t>CNEWS</a:t>
            </a:r>
          </a:p>
        </p:txBody>
      </p:sp>
      <p:sp>
        <p:nvSpPr>
          <p:cNvPr id="51" name="object 13">
            <a:extLst>
              <a:ext uri="{FF2B5EF4-FFF2-40B4-BE49-F238E27FC236}">
                <a16:creationId xmlns:a16="http://schemas.microsoft.com/office/drawing/2014/main" id="{5605D679-770D-4CFF-897D-A6A24472D05F}"/>
              </a:ext>
            </a:extLst>
          </p:cNvPr>
          <p:cNvSpPr txBox="1"/>
          <p:nvPr/>
        </p:nvSpPr>
        <p:spPr>
          <a:xfrm>
            <a:off x="495647" y="3967904"/>
            <a:ext cx="1096012" cy="369332"/>
          </a:xfrm>
          <a:prstGeom prst="rect">
            <a:avLst/>
          </a:prstGeom>
        </p:spPr>
        <p:txBody>
          <a:bodyPr vert="horz" wrap="square" lIns="0" tIns="0" rIns="0" bIns="0" rtlCol="0" anchor="t">
            <a:spAutoFit/>
          </a:bodyPr>
          <a:lstStyle/>
          <a:p>
            <a:pPr marR="5080" algn="ctr" defTabSz="914330">
              <a:defRPr/>
            </a:pPr>
            <a:r>
              <a:rPr lang="ru-RU" sz="1200" spc="15" dirty="0">
                <a:solidFill>
                  <a:srgbClr val="000000">
                    <a:lumMod val="75000"/>
                    <a:lumOff val="25000"/>
                  </a:srgbClr>
                </a:solidFill>
                <a:latin typeface="Roboto Condensed Light"/>
                <a:cs typeface="Trebuchet MS"/>
              </a:rPr>
              <a:t>По версии РА Эксперт</a:t>
            </a:r>
          </a:p>
        </p:txBody>
      </p:sp>
    </p:spTree>
    <p:extLst>
      <p:ext uri="{BB962C8B-B14F-4D97-AF65-F5344CB8AC3E}">
        <p14:creationId xmlns:p14="http://schemas.microsoft.com/office/powerpoint/2010/main" val="3297082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ADBC967A-78C3-4B33-9784-C051CFB9A628}"/>
              </a:ext>
            </a:extLst>
          </p:cNvPr>
          <p:cNvSpPr>
            <a:spLocks noGrp="1"/>
          </p:cNvSpPr>
          <p:nvPr>
            <p:ph type="body" sz="quarter" idx="10"/>
          </p:nvPr>
        </p:nvSpPr>
        <p:spPr>
          <a:xfrm>
            <a:off x="707757" y="2002121"/>
            <a:ext cx="3067160" cy="323441"/>
          </a:xfrm>
        </p:spPr>
        <p:txBody>
          <a:bodyPr/>
          <a:lstStyle/>
          <a:p>
            <a:pPr>
              <a:spcAft>
                <a:spcPts val="1091"/>
              </a:spcAft>
            </a:pPr>
            <a:r>
              <a:rPr lang="ru-RU" dirty="0"/>
              <a:t>ОЭЗ «Иннополис», 422616, Республика Татарстан, </a:t>
            </a:r>
            <a:r>
              <a:rPr lang="ru-RU" dirty="0" err="1"/>
              <a:t>Лаишевский</a:t>
            </a:r>
            <a:r>
              <a:rPr lang="ru-RU" dirty="0"/>
              <a:t> район, </a:t>
            </a:r>
            <a:br>
              <a:rPr lang="ru-RU" dirty="0"/>
            </a:br>
            <a:r>
              <a:rPr lang="ru-RU" dirty="0"/>
              <a:t>с. </a:t>
            </a:r>
            <a:r>
              <a:rPr lang="ru-RU" dirty="0" err="1"/>
              <a:t>Усады</a:t>
            </a:r>
            <a:r>
              <a:rPr lang="ru-RU" dirty="0"/>
              <a:t>, ул. Дорожная, д. 42, к. 2</a:t>
            </a:r>
          </a:p>
          <a:p>
            <a:pPr>
              <a:spcAft>
                <a:spcPts val="1091"/>
              </a:spcAft>
            </a:pPr>
            <a:r>
              <a:rPr lang="ru-RU" dirty="0"/>
              <a:t>+7 800 333 98 70</a:t>
            </a:r>
          </a:p>
          <a:p>
            <a:pPr>
              <a:spcAft>
                <a:spcPts val="1091"/>
              </a:spcAft>
            </a:pPr>
            <a:r>
              <a:rPr lang="ru-RU" dirty="0" smtClean="0"/>
              <a:t>Icl-services.com</a:t>
            </a:r>
            <a:endParaRPr lang="ru-RU" u="sng" dirty="0"/>
          </a:p>
          <a:p>
            <a:pPr>
              <a:spcAft>
                <a:spcPts val="1091"/>
              </a:spcAft>
            </a:pPr>
            <a:r>
              <a:rPr lang="ru-RU" dirty="0"/>
              <a:t>pr@icl-services.com</a:t>
            </a:r>
          </a:p>
        </p:txBody>
      </p:sp>
      <p:sp>
        <p:nvSpPr>
          <p:cNvPr id="2" name="Рисунок 32">
            <a:extLst>
              <a:ext uri="{FF2B5EF4-FFF2-40B4-BE49-F238E27FC236}">
                <a16:creationId xmlns:a16="http://schemas.microsoft.com/office/drawing/2014/main" id="{F6829B0A-0E91-4DC5-B777-9180A670E878}"/>
              </a:ext>
            </a:extLst>
          </p:cNvPr>
          <p:cNvSpPr/>
          <p:nvPr/>
        </p:nvSpPr>
        <p:spPr>
          <a:xfrm>
            <a:off x="404453" y="3665833"/>
            <a:ext cx="174406" cy="139524"/>
          </a:xfrm>
          <a:custGeom>
            <a:avLst/>
            <a:gdLst>
              <a:gd name="connsiteX0" fmla="*/ 438868 w 516315"/>
              <a:gd name="connsiteY0" fmla="*/ 0 h 413052"/>
              <a:gd name="connsiteX1" fmla="*/ 516316 w 516315"/>
              <a:gd name="connsiteY1" fmla="*/ 77447 h 413052"/>
              <a:gd name="connsiteX2" fmla="*/ 516316 w 516315"/>
              <a:gd name="connsiteY2" fmla="*/ 335605 h 413052"/>
              <a:gd name="connsiteX3" fmla="*/ 438868 w 516315"/>
              <a:gd name="connsiteY3" fmla="*/ 413053 h 413052"/>
              <a:gd name="connsiteX4" fmla="*/ 77447 w 516315"/>
              <a:gd name="connsiteY4" fmla="*/ 413053 h 413052"/>
              <a:gd name="connsiteX5" fmla="*/ 0 w 516315"/>
              <a:gd name="connsiteY5" fmla="*/ 335605 h 413052"/>
              <a:gd name="connsiteX6" fmla="*/ 0 w 516315"/>
              <a:gd name="connsiteY6" fmla="*/ 77447 h 413052"/>
              <a:gd name="connsiteX7" fmla="*/ 77447 w 516315"/>
              <a:gd name="connsiteY7" fmla="*/ 0 h 413052"/>
              <a:gd name="connsiteX8" fmla="*/ 438868 w 516315"/>
              <a:gd name="connsiteY8" fmla="*/ 0 h 413052"/>
              <a:gd name="connsiteX9" fmla="*/ 464684 w 516315"/>
              <a:gd name="connsiteY9" fmla="*/ 85915 h 413052"/>
              <a:gd name="connsiteX10" fmla="*/ 275158 w 516315"/>
              <a:gd name="connsiteY10" fmla="*/ 251771 h 413052"/>
              <a:gd name="connsiteX11" fmla="*/ 243686 w 516315"/>
              <a:gd name="connsiteY11" fmla="*/ 253723 h 413052"/>
              <a:gd name="connsiteX12" fmla="*/ 241158 w 516315"/>
              <a:gd name="connsiteY12" fmla="*/ 251771 h 413052"/>
              <a:gd name="connsiteX13" fmla="*/ 51632 w 516315"/>
              <a:gd name="connsiteY13" fmla="*/ 85941 h 413052"/>
              <a:gd name="connsiteX14" fmla="*/ 51632 w 516315"/>
              <a:gd name="connsiteY14" fmla="*/ 335605 h 413052"/>
              <a:gd name="connsiteX15" fmla="*/ 77447 w 516315"/>
              <a:gd name="connsiteY15" fmla="*/ 361421 h 413052"/>
              <a:gd name="connsiteX16" fmla="*/ 438868 w 516315"/>
              <a:gd name="connsiteY16" fmla="*/ 361421 h 413052"/>
              <a:gd name="connsiteX17" fmla="*/ 464684 w 516315"/>
              <a:gd name="connsiteY17" fmla="*/ 335605 h 413052"/>
              <a:gd name="connsiteX18" fmla="*/ 464684 w 516315"/>
              <a:gd name="connsiteY18" fmla="*/ 85915 h 413052"/>
              <a:gd name="connsiteX19" fmla="*/ 425444 w 516315"/>
              <a:gd name="connsiteY19" fmla="*/ 51632 h 413052"/>
              <a:gd name="connsiteX20" fmla="*/ 90820 w 516315"/>
              <a:gd name="connsiteY20" fmla="*/ 51632 h 413052"/>
              <a:gd name="connsiteX21" fmla="*/ 258158 w 516315"/>
              <a:gd name="connsiteY21" fmla="*/ 198038 h 413052"/>
              <a:gd name="connsiteX22" fmla="*/ 425444 w 516315"/>
              <a:gd name="connsiteY22" fmla="*/ 51632 h 4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6315" h="413052">
                <a:moveTo>
                  <a:pt x="438868" y="0"/>
                </a:moveTo>
                <a:cubicBezTo>
                  <a:pt x="481643" y="0"/>
                  <a:pt x="516316" y="34674"/>
                  <a:pt x="516316" y="77447"/>
                </a:cubicBezTo>
                <a:lnTo>
                  <a:pt x="516316" y="335605"/>
                </a:lnTo>
                <a:cubicBezTo>
                  <a:pt x="516316" y="378380"/>
                  <a:pt x="481643" y="413053"/>
                  <a:pt x="438868" y="413053"/>
                </a:cubicBezTo>
                <a:lnTo>
                  <a:pt x="77447" y="413053"/>
                </a:lnTo>
                <a:cubicBezTo>
                  <a:pt x="34674" y="413053"/>
                  <a:pt x="0" y="378380"/>
                  <a:pt x="0" y="335605"/>
                </a:cubicBezTo>
                <a:lnTo>
                  <a:pt x="0" y="77447"/>
                </a:lnTo>
                <a:cubicBezTo>
                  <a:pt x="0" y="34674"/>
                  <a:pt x="34674" y="0"/>
                  <a:pt x="77447" y="0"/>
                </a:cubicBezTo>
                <a:lnTo>
                  <a:pt x="438868" y="0"/>
                </a:lnTo>
                <a:close/>
                <a:moveTo>
                  <a:pt x="464684" y="85915"/>
                </a:moveTo>
                <a:lnTo>
                  <a:pt x="275158" y="251771"/>
                </a:lnTo>
                <a:cubicBezTo>
                  <a:pt x="266236" y="259578"/>
                  <a:pt x="253281" y="260228"/>
                  <a:pt x="243686" y="253723"/>
                </a:cubicBezTo>
                <a:lnTo>
                  <a:pt x="241158" y="251771"/>
                </a:lnTo>
                <a:lnTo>
                  <a:pt x="51632" y="85941"/>
                </a:lnTo>
                <a:lnTo>
                  <a:pt x="51632" y="335605"/>
                </a:lnTo>
                <a:cubicBezTo>
                  <a:pt x="51632" y="349863"/>
                  <a:pt x="63190" y="361421"/>
                  <a:pt x="77447" y="361421"/>
                </a:cubicBezTo>
                <a:lnTo>
                  <a:pt x="438868" y="361421"/>
                </a:lnTo>
                <a:cubicBezTo>
                  <a:pt x="453127" y="361421"/>
                  <a:pt x="464684" y="349863"/>
                  <a:pt x="464684" y="335605"/>
                </a:cubicBezTo>
                <a:lnTo>
                  <a:pt x="464684" y="85915"/>
                </a:lnTo>
                <a:close/>
                <a:moveTo>
                  <a:pt x="425444" y="51632"/>
                </a:moveTo>
                <a:lnTo>
                  <a:pt x="90820" y="51632"/>
                </a:lnTo>
                <a:lnTo>
                  <a:pt x="258158" y="198038"/>
                </a:lnTo>
                <a:lnTo>
                  <a:pt x="425444" y="51632"/>
                </a:lnTo>
                <a:close/>
              </a:path>
            </a:pathLst>
          </a:custGeom>
          <a:solidFill>
            <a:schemeClr val="bg1"/>
          </a:solidFill>
          <a:ln w="25797" cap="flat">
            <a:noFill/>
            <a:prstDash val="solid"/>
            <a:miter/>
          </a:ln>
        </p:spPr>
        <p:txBody>
          <a:bodyPr rtlCol="0" anchor="ctr"/>
          <a:lstStyle/>
          <a:p>
            <a:pPr defTabSz="415869"/>
            <a:endParaRPr lang="ru-RU" sz="819" dirty="0">
              <a:solidFill>
                <a:srgbClr val="000000"/>
              </a:solidFill>
              <a:latin typeface="Roboto Cn" pitchFamily="2" charset="0"/>
            </a:endParaRPr>
          </a:p>
        </p:txBody>
      </p:sp>
      <p:sp>
        <p:nvSpPr>
          <p:cNvPr id="3" name="Рисунок 33">
            <a:extLst>
              <a:ext uri="{FF2B5EF4-FFF2-40B4-BE49-F238E27FC236}">
                <a16:creationId xmlns:a16="http://schemas.microsoft.com/office/drawing/2014/main" id="{E71F771E-5E23-4BE5-AB19-8CC4B77F2C57}"/>
              </a:ext>
            </a:extLst>
          </p:cNvPr>
          <p:cNvSpPr/>
          <p:nvPr/>
        </p:nvSpPr>
        <p:spPr>
          <a:xfrm>
            <a:off x="404454" y="3253889"/>
            <a:ext cx="174406" cy="174406"/>
          </a:xfrm>
          <a:custGeom>
            <a:avLst/>
            <a:gdLst>
              <a:gd name="connsiteX0" fmla="*/ 258158 w 516315"/>
              <a:gd name="connsiteY0" fmla="*/ 0 h 516315"/>
              <a:gd name="connsiteX1" fmla="*/ 516316 w 516315"/>
              <a:gd name="connsiteY1" fmla="*/ 258158 h 516315"/>
              <a:gd name="connsiteX2" fmla="*/ 258158 w 516315"/>
              <a:gd name="connsiteY2" fmla="*/ 516316 h 516315"/>
              <a:gd name="connsiteX3" fmla="*/ 0 w 516315"/>
              <a:gd name="connsiteY3" fmla="*/ 258158 h 516315"/>
              <a:gd name="connsiteX4" fmla="*/ 258158 w 516315"/>
              <a:gd name="connsiteY4" fmla="*/ 0 h 516315"/>
              <a:gd name="connsiteX5" fmla="*/ 334893 w 516315"/>
              <a:gd name="connsiteY5" fmla="*/ 283994 h 516315"/>
              <a:gd name="connsiteX6" fmla="*/ 181422 w 516315"/>
              <a:gd name="connsiteY6" fmla="*/ 283994 h 516315"/>
              <a:gd name="connsiteX7" fmla="*/ 213065 w 516315"/>
              <a:gd name="connsiteY7" fmla="*/ 417612 h 516315"/>
              <a:gd name="connsiteX8" fmla="*/ 258158 w 516315"/>
              <a:gd name="connsiteY8" fmla="*/ 464684 h 516315"/>
              <a:gd name="connsiteX9" fmla="*/ 303250 w 516315"/>
              <a:gd name="connsiteY9" fmla="*/ 417612 h 516315"/>
              <a:gd name="connsiteX10" fmla="*/ 334893 w 516315"/>
              <a:gd name="connsiteY10" fmla="*/ 283994 h 516315"/>
              <a:gd name="connsiteX11" fmla="*/ 463084 w 516315"/>
              <a:gd name="connsiteY11" fmla="*/ 284000 h 516315"/>
              <a:gd name="connsiteX12" fmla="*/ 386599 w 516315"/>
              <a:gd name="connsiteY12" fmla="*/ 284007 h 516315"/>
              <a:gd name="connsiteX13" fmla="*/ 347532 w 516315"/>
              <a:gd name="connsiteY13" fmla="*/ 444424 h 516315"/>
              <a:gd name="connsiteX14" fmla="*/ 463084 w 516315"/>
              <a:gd name="connsiteY14" fmla="*/ 284000 h 516315"/>
              <a:gd name="connsiteX15" fmla="*/ 129718 w 516315"/>
              <a:gd name="connsiteY15" fmla="*/ 284007 h 516315"/>
              <a:gd name="connsiteX16" fmla="*/ 53233 w 516315"/>
              <a:gd name="connsiteY16" fmla="*/ 284000 h 516315"/>
              <a:gd name="connsiteX17" fmla="*/ 168800 w 516315"/>
              <a:gd name="connsiteY17" fmla="*/ 444406 h 516315"/>
              <a:gd name="connsiteX18" fmla="*/ 130435 w 516315"/>
              <a:gd name="connsiteY18" fmla="*/ 295707 h 516315"/>
              <a:gd name="connsiteX19" fmla="*/ 129718 w 516315"/>
              <a:gd name="connsiteY19" fmla="*/ 284007 h 516315"/>
              <a:gd name="connsiteX20" fmla="*/ 129718 w 516315"/>
              <a:gd name="connsiteY20" fmla="*/ 284007 h 516315"/>
              <a:gd name="connsiteX21" fmla="*/ 168785 w 516315"/>
              <a:gd name="connsiteY21" fmla="*/ 71891 h 516315"/>
              <a:gd name="connsiteX22" fmla="*/ 168110 w 516315"/>
              <a:gd name="connsiteY22" fmla="*/ 72244 h 516315"/>
              <a:gd name="connsiteX23" fmla="*/ 53230 w 516315"/>
              <a:gd name="connsiteY23" fmla="*/ 232337 h 516315"/>
              <a:gd name="connsiteX24" fmla="*/ 129717 w 516315"/>
              <a:gd name="connsiteY24" fmla="*/ 232334 h 516315"/>
              <a:gd name="connsiteX25" fmla="*/ 168785 w 516315"/>
              <a:gd name="connsiteY25" fmla="*/ 71891 h 516315"/>
              <a:gd name="connsiteX26" fmla="*/ 258158 w 516315"/>
              <a:gd name="connsiteY26" fmla="*/ 51632 h 516315"/>
              <a:gd name="connsiteX27" fmla="*/ 256059 w 516315"/>
              <a:gd name="connsiteY27" fmla="*/ 51784 h 516315"/>
              <a:gd name="connsiteX28" fmla="*/ 213065 w 516315"/>
              <a:gd name="connsiteY28" fmla="*/ 98703 h 516315"/>
              <a:gd name="connsiteX29" fmla="*/ 181420 w 516315"/>
              <a:gd name="connsiteY29" fmla="*/ 232347 h 516315"/>
              <a:gd name="connsiteX30" fmla="*/ 334895 w 516315"/>
              <a:gd name="connsiteY30" fmla="*/ 232347 h 516315"/>
              <a:gd name="connsiteX31" fmla="*/ 303250 w 516315"/>
              <a:gd name="connsiteY31" fmla="*/ 98703 h 516315"/>
              <a:gd name="connsiteX32" fmla="*/ 258158 w 516315"/>
              <a:gd name="connsiteY32" fmla="*/ 51632 h 516315"/>
              <a:gd name="connsiteX33" fmla="*/ 347517 w 516315"/>
              <a:gd name="connsiteY33" fmla="*/ 71911 h 516315"/>
              <a:gd name="connsiteX34" fmla="*/ 348100 w 516315"/>
              <a:gd name="connsiteY34" fmla="*/ 72987 h 516315"/>
              <a:gd name="connsiteX35" fmla="*/ 386599 w 516315"/>
              <a:gd name="connsiteY35" fmla="*/ 232352 h 516315"/>
              <a:gd name="connsiteX36" fmla="*/ 463086 w 516315"/>
              <a:gd name="connsiteY36" fmla="*/ 232342 h 516315"/>
              <a:gd name="connsiteX37" fmla="*/ 347517 w 516315"/>
              <a:gd name="connsiteY37" fmla="*/ 71911 h 51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6315" h="516315">
                <a:moveTo>
                  <a:pt x="258158" y="0"/>
                </a:moveTo>
                <a:cubicBezTo>
                  <a:pt x="400733" y="0"/>
                  <a:pt x="516316" y="115581"/>
                  <a:pt x="516316" y="258158"/>
                </a:cubicBezTo>
                <a:cubicBezTo>
                  <a:pt x="516316" y="400733"/>
                  <a:pt x="400733" y="516316"/>
                  <a:pt x="258158" y="516316"/>
                </a:cubicBezTo>
                <a:cubicBezTo>
                  <a:pt x="115581" y="516316"/>
                  <a:pt x="0" y="400733"/>
                  <a:pt x="0" y="258158"/>
                </a:cubicBezTo>
                <a:cubicBezTo>
                  <a:pt x="0" y="115581"/>
                  <a:pt x="115581" y="0"/>
                  <a:pt x="258158" y="0"/>
                </a:cubicBezTo>
                <a:close/>
                <a:moveTo>
                  <a:pt x="334893" y="283994"/>
                </a:moveTo>
                <a:lnTo>
                  <a:pt x="181422" y="283994"/>
                </a:lnTo>
                <a:cubicBezTo>
                  <a:pt x="184286" y="335716"/>
                  <a:pt x="195661" y="382804"/>
                  <a:pt x="213065" y="417612"/>
                </a:cubicBezTo>
                <a:cubicBezTo>
                  <a:pt x="229275" y="450031"/>
                  <a:pt x="246598" y="464684"/>
                  <a:pt x="258158" y="464684"/>
                </a:cubicBezTo>
                <a:cubicBezTo>
                  <a:pt x="269718" y="464684"/>
                  <a:pt x="287041" y="450031"/>
                  <a:pt x="303250" y="417612"/>
                </a:cubicBezTo>
                <a:cubicBezTo>
                  <a:pt x="320655" y="382804"/>
                  <a:pt x="332030" y="335716"/>
                  <a:pt x="334893" y="283994"/>
                </a:cubicBezTo>
                <a:close/>
                <a:moveTo>
                  <a:pt x="463084" y="284000"/>
                </a:moveTo>
                <a:lnTo>
                  <a:pt x="386599" y="284007"/>
                </a:lnTo>
                <a:cubicBezTo>
                  <a:pt x="383476" y="346840"/>
                  <a:pt x="369086" y="403044"/>
                  <a:pt x="347532" y="444424"/>
                </a:cubicBezTo>
                <a:cubicBezTo>
                  <a:pt x="409441" y="414643"/>
                  <a:pt x="454234" y="354903"/>
                  <a:pt x="463084" y="284000"/>
                </a:cubicBezTo>
                <a:close/>
                <a:moveTo>
                  <a:pt x="129718" y="284007"/>
                </a:moveTo>
                <a:lnTo>
                  <a:pt x="53233" y="284000"/>
                </a:lnTo>
                <a:cubicBezTo>
                  <a:pt x="62083" y="354903"/>
                  <a:pt x="106875" y="414640"/>
                  <a:pt x="168800" y="444406"/>
                </a:cubicBezTo>
                <a:cubicBezTo>
                  <a:pt x="148579" y="405625"/>
                  <a:pt x="134668" y="353805"/>
                  <a:pt x="130435" y="295707"/>
                </a:cubicBezTo>
                <a:lnTo>
                  <a:pt x="129718" y="284007"/>
                </a:lnTo>
                <a:lnTo>
                  <a:pt x="129718" y="284007"/>
                </a:lnTo>
                <a:close/>
                <a:moveTo>
                  <a:pt x="168785" y="71891"/>
                </a:moveTo>
                <a:lnTo>
                  <a:pt x="168110" y="72244"/>
                </a:lnTo>
                <a:cubicBezTo>
                  <a:pt x="106536" y="102123"/>
                  <a:pt x="62041" y="161689"/>
                  <a:pt x="53230" y="232337"/>
                </a:cubicBezTo>
                <a:lnTo>
                  <a:pt x="129717" y="232334"/>
                </a:lnTo>
                <a:cubicBezTo>
                  <a:pt x="132837" y="169492"/>
                  <a:pt x="147226" y="113278"/>
                  <a:pt x="168785" y="71891"/>
                </a:cubicBezTo>
                <a:close/>
                <a:moveTo>
                  <a:pt x="258158" y="51632"/>
                </a:moveTo>
                <a:lnTo>
                  <a:pt x="256059" y="51784"/>
                </a:lnTo>
                <a:cubicBezTo>
                  <a:pt x="244563" y="53417"/>
                  <a:pt x="228323" y="68191"/>
                  <a:pt x="213065" y="98703"/>
                </a:cubicBezTo>
                <a:cubicBezTo>
                  <a:pt x="195658" y="133518"/>
                  <a:pt x="184282" y="180616"/>
                  <a:pt x="181420" y="232347"/>
                </a:cubicBezTo>
                <a:lnTo>
                  <a:pt x="334895" y="232347"/>
                </a:lnTo>
                <a:cubicBezTo>
                  <a:pt x="332035" y="180616"/>
                  <a:pt x="320658" y="133518"/>
                  <a:pt x="303250" y="98703"/>
                </a:cubicBezTo>
                <a:cubicBezTo>
                  <a:pt x="287041" y="66284"/>
                  <a:pt x="269718" y="51632"/>
                  <a:pt x="258158" y="51632"/>
                </a:cubicBezTo>
                <a:close/>
                <a:moveTo>
                  <a:pt x="347517" y="71911"/>
                </a:moveTo>
                <a:lnTo>
                  <a:pt x="348100" y="72987"/>
                </a:lnTo>
                <a:cubicBezTo>
                  <a:pt x="369344" y="114273"/>
                  <a:pt x="383509" y="170056"/>
                  <a:pt x="386599" y="232352"/>
                </a:cubicBezTo>
                <a:lnTo>
                  <a:pt x="463086" y="232342"/>
                </a:lnTo>
                <a:cubicBezTo>
                  <a:pt x="454244" y="161428"/>
                  <a:pt x="409449" y="101679"/>
                  <a:pt x="347517" y="71911"/>
                </a:cubicBezTo>
                <a:close/>
              </a:path>
            </a:pathLst>
          </a:custGeom>
          <a:solidFill>
            <a:schemeClr val="bg1"/>
          </a:solidFill>
          <a:ln w="25797" cap="flat">
            <a:noFill/>
            <a:prstDash val="solid"/>
            <a:miter/>
          </a:ln>
        </p:spPr>
        <p:txBody>
          <a:bodyPr rtlCol="0" anchor="ctr"/>
          <a:lstStyle/>
          <a:p>
            <a:pPr defTabSz="415869"/>
            <a:endParaRPr lang="ru-RU" sz="819" dirty="0">
              <a:solidFill>
                <a:srgbClr val="000000"/>
              </a:solidFill>
              <a:latin typeface="Roboto Cn" pitchFamily="2" charset="0"/>
            </a:endParaRPr>
          </a:p>
        </p:txBody>
      </p:sp>
      <p:sp>
        <p:nvSpPr>
          <p:cNvPr id="6" name="Рисунок 34">
            <a:extLst>
              <a:ext uri="{FF2B5EF4-FFF2-40B4-BE49-F238E27FC236}">
                <a16:creationId xmlns:a16="http://schemas.microsoft.com/office/drawing/2014/main" id="{C53D02BA-3C09-4545-9566-02C476285689}"/>
              </a:ext>
            </a:extLst>
          </p:cNvPr>
          <p:cNvSpPr/>
          <p:nvPr/>
        </p:nvSpPr>
        <p:spPr>
          <a:xfrm>
            <a:off x="404453" y="2077342"/>
            <a:ext cx="174441" cy="174406"/>
          </a:xfrm>
          <a:custGeom>
            <a:avLst/>
            <a:gdLst>
              <a:gd name="connsiteX0" fmla="*/ 129131 w 516419"/>
              <a:gd name="connsiteY0" fmla="*/ 516316 h 516315"/>
              <a:gd name="connsiteX1" fmla="*/ 51683 w 516419"/>
              <a:gd name="connsiteY1" fmla="*/ 438868 h 516315"/>
              <a:gd name="connsiteX2" fmla="*/ 51683 w 516419"/>
              <a:gd name="connsiteY2" fmla="*/ 283974 h 516315"/>
              <a:gd name="connsiteX3" fmla="*/ 25868 w 516419"/>
              <a:gd name="connsiteY3" fmla="*/ 283974 h 516315"/>
              <a:gd name="connsiteX4" fmla="*/ 7613 w 516419"/>
              <a:gd name="connsiteY4" fmla="*/ 239904 h 516315"/>
              <a:gd name="connsiteX5" fmla="*/ 239955 w 516419"/>
              <a:gd name="connsiteY5" fmla="*/ 7561 h 516315"/>
              <a:gd name="connsiteX6" fmla="*/ 276464 w 516419"/>
              <a:gd name="connsiteY6" fmla="*/ 7561 h 516315"/>
              <a:gd name="connsiteX7" fmla="*/ 508806 w 516419"/>
              <a:gd name="connsiteY7" fmla="*/ 239904 h 516315"/>
              <a:gd name="connsiteX8" fmla="*/ 490552 w 516419"/>
              <a:gd name="connsiteY8" fmla="*/ 283974 h 516315"/>
              <a:gd name="connsiteX9" fmla="*/ 464736 w 516419"/>
              <a:gd name="connsiteY9" fmla="*/ 283974 h 516315"/>
              <a:gd name="connsiteX10" fmla="*/ 464736 w 516419"/>
              <a:gd name="connsiteY10" fmla="*/ 438868 h 516315"/>
              <a:gd name="connsiteX11" fmla="*/ 387289 w 516419"/>
              <a:gd name="connsiteY11" fmla="*/ 516316 h 516315"/>
              <a:gd name="connsiteX12" fmla="*/ 129131 w 516419"/>
              <a:gd name="connsiteY12" fmla="*/ 516316 h 516315"/>
              <a:gd name="connsiteX13" fmla="*/ 258210 w 516419"/>
              <a:gd name="connsiteY13" fmla="*/ 62325 h 516315"/>
              <a:gd name="connsiteX14" fmla="*/ 86558 w 516419"/>
              <a:gd name="connsiteY14" fmla="*/ 233976 h 516315"/>
              <a:gd name="connsiteX15" fmla="*/ 103315 w 516419"/>
              <a:gd name="connsiteY15" fmla="*/ 258158 h 516315"/>
              <a:gd name="connsiteX16" fmla="*/ 103315 w 516419"/>
              <a:gd name="connsiteY16" fmla="*/ 438868 h 516315"/>
              <a:gd name="connsiteX17" fmla="*/ 129131 w 516419"/>
              <a:gd name="connsiteY17" fmla="*/ 464684 h 516315"/>
              <a:gd name="connsiteX18" fmla="*/ 180762 w 516419"/>
              <a:gd name="connsiteY18" fmla="*/ 464658 h 516315"/>
              <a:gd name="connsiteX19" fmla="*/ 180762 w 516419"/>
              <a:gd name="connsiteY19" fmla="*/ 361421 h 516315"/>
              <a:gd name="connsiteX20" fmla="*/ 232394 w 516419"/>
              <a:gd name="connsiteY20" fmla="*/ 309790 h 516315"/>
              <a:gd name="connsiteX21" fmla="*/ 284025 w 516419"/>
              <a:gd name="connsiteY21" fmla="*/ 309790 h 516315"/>
              <a:gd name="connsiteX22" fmla="*/ 335657 w 516419"/>
              <a:gd name="connsiteY22" fmla="*/ 361421 h 516315"/>
              <a:gd name="connsiteX23" fmla="*/ 335657 w 516419"/>
              <a:gd name="connsiteY23" fmla="*/ 464658 h 516315"/>
              <a:gd name="connsiteX24" fmla="*/ 387289 w 516419"/>
              <a:gd name="connsiteY24" fmla="*/ 464684 h 516315"/>
              <a:gd name="connsiteX25" fmla="*/ 413104 w 516419"/>
              <a:gd name="connsiteY25" fmla="*/ 438868 h 516315"/>
              <a:gd name="connsiteX26" fmla="*/ 413104 w 516419"/>
              <a:gd name="connsiteY26" fmla="*/ 258158 h 516315"/>
              <a:gd name="connsiteX27" fmla="*/ 429861 w 516419"/>
              <a:gd name="connsiteY27" fmla="*/ 233976 h 516315"/>
              <a:gd name="connsiteX28" fmla="*/ 258210 w 516419"/>
              <a:gd name="connsiteY28" fmla="*/ 62325 h 516315"/>
              <a:gd name="connsiteX29" fmla="*/ 284025 w 516419"/>
              <a:gd name="connsiteY29" fmla="*/ 361421 h 516315"/>
              <a:gd name="connsiteX30" fmla="*/ 232394 w 516419"/>
              <a:gd name="connsiteY30" fmla="*/ 361421 h 516315"/>
              <a:gd name="connsiteX31" fmla="*/ 232394 w 516419"/>
              <a:gd name="connsiteY31" fmla="*/ 464658 h 516315"/>
              <a:gd name="connsiteX32" fmla="*/ 284025 w 516419"/>
              <a:gd name="connsiteY32" fmla="*/ 464658 h 516315"/>
              <a:gd name="connsiteX33" fmla="*/ 284025 w 516419"/>
              <a:gd name="connsiteY33" fmla="*/ 361421 h 51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6419" h="516315">
                <a:moveTo>
                  <a:pt x="129131" y="516316"/>
                </a:moveTo>
                <a:cubicBezTo>
                  <a:pt x="86358" y="516316"/>
                  <a:pt x="51683" y="481643"/>
                  <a:pt x="51683" y="438868"/>
                </a:cubicBezTo>
                <a:lnTo>
                  <a:pt x="51683" y="283974"/>
                </a:lnTo>
                <a:lnTo>
                  <a:pt x="25868" y="283974"/>
                </a:lnTo>
                <a:cubicBezTo>
                  <a:pt x="2868" y="283974"/>
                  <a:pt x="-8650" y="256168"/>
                  <a:pt x="7613" y="239904"/>
                </a:cubicBezTo>
                <a:lnTo>
                  <a:pt x="239955" y="7561"/>
                </a:lnTo>
                <a:cubicBezTo>
                  <a:pt x="250036" y="-2520"/>
                  <a:pt x="266383" y="-2520"/>
                  <a:pt x="276464" y="7561"/>
                </a:cubicBezTo>
                <a:lnTo>
                  <a:pt x="508806" y="239904"/>
                </a:lnTo>
                <a:cubicBezTo>
                  <a:pt x="525070" y="256168"/>
                  <a:pt x="513551" y="283974"/>
                  <a:pt x="490552" y="283974"/>
                </a:cubicBezTo>
                <a:lnTo>
                  <a:pt x="464736" y="283974"/>
                </a:lnTo>
                <a:lnTo>
                  <a:pt x="464736" y="438868"/>
                </a:lnTo>
                <a:cubicBezTo>
                  <a:pt x="464736" y="481643"/>
                  <a:pt x="430063" y="516316"/>
                  <a:pt x="387289" y="516316"/>
                </a:cubicBezTo>
                <a:lnTo>
                  <a:pt x="129131" y="516316"/>
                </a:lnTo>
                <a:close/>
                <a:moveTo>
                  <a:pt x="258210" y="62325"/>
                </a:moveTo>
                <a:lnTo>
                  <a:pt x="86558" y="233976"/>
                </a:lnTo>
                <a:cubicBezTo>
                  <a:pt x="96347" y="237645"/>
                  <a:pt x="103315" y="247088"/>
                  <a:pt x="103315" y="258158"/>
                </a:cubicBezTo>
                <a:lnTo>
                  <a:pt x="103315" y="438868"/>
                </a:lnTo>
                <a:cubicBezTo>
                  <a:pt x="103315" y="453127"/>
                  <a:pt x="114873" y="464684"/>
                  <a:pt x="129131" y="464684"/>
                </a:cubicBezTo>
                <a:lnTo>
                  <a:pt x="180762" y="464658"/>
                </a:lnTo>
                <a:lnTo>
                  <a:pt x="180762" y="361421"/>
                </a:lnTo>
                <a:cubicBezTo>
                  <a:pt x="180762" y="332905"/>
                  <a:pt x="203879" y="309790"/>
                  <a:pt x="232394" y="309790"/>
                </a:cubicBezTo>
                <a:lnTo>
                  <a:pt x="284025" y="309790"/>
                </a:lnTo>
                <a:cubicBezTo>
                  <a:pt x="312542" y="309790"/>
                  <a:pt x="335657" y="332905"/>
                  <a:pt x="335657" y="361421"/>
                </a:cubicBezTo>
                <a:lnTo>
                  <a:pt x="335657" y="464658"/>
                </a:lnTo>
                <a:lnTo>
                  <a:pt x="387289" y="464684"/>
                </a:lnTo>
                <a:cubicBezTo>
                  <a:pt x="401547" y="464684"/>
                  <a:pt x="413104" y="453127"/>
                  <a:pt x="413104" y="438868"/>
                </a:cubicBezTo>
                <a:lnTo>
                  <a:pt x="413104" y="258158"/>
                </a:lnTo>
                <a:cubicBezTo>
                  <a:pt x="413104" y="247088"/>
                  <a:pt x="420072" y="237645"/>
                  <a:pt x="429861" y="233976"/>
                </a:cubicBezTo>
                <a:lnTo>
                  <a:pt x="258210" y="62325"/>
                </a:lnTo>
                <a:close/>
                <a:moveTo>
                  <a:pt x="284025" y="361421"/>
                </a:moveTo>
                <a:lnTo>
                  <a:pt x="232394" y="361421"/>
                </a:lnTo>
                <a:lnTo>
                  <a:pt x="232394" y="464658"/>
                </a:lnTo>
                <a:lnTo>
                  <a:pt x="284025" y="464658"/>
                </a:lnTo>
                <a:lnTo>
                  <a:pt x="284025" y="361421"/>
                </a:lnTo>
                <a:close/>
              </a:path>
            </a:pathLst>
          </a:custGeom>
          <a:solidFill>
            <a:schemeClr val="bg1"/>
          </a:solidFill>
          <a:ln w="25797" cap="flat">
            <a:noFill/>
            <a:prstDash val="solid"/>
            <a:miter/>
          </a:ln>
        </p:spPr>
        <p:txBody>
          <a:bodyPr rtlCol="0" anchor="ctr"/>
          <a:lstStyle/>
          <a:p>
            <a:pPr defTabSz="415869"/>
            <a:endParaRPr lang="ru-RU" sz="819" dirty="0">
              <a:solidFill>
                <a:srgbClr val="000000"/>
              </a:solidFill>
              <a:latin typeface="Roboto Cn" pitchFamily="2" charset="0"/>
            </a:endParaRPr>
          </a:p>
        </p:txBody>
      </p:sp>
      <p:sp>
        <p:nvSpPr>
          <p:cNvPr id="7" name="Рисунок 35">
            <a:extLst>
              <a:ext uri="{FF2B5EF4-FFF2-40B4-BE49-F238E27FC236}">
                <a16:creationId xmlns:a16="http://schemas.microsoft.com/office/drawing/2014/main" id="{E7ED18A1-9BEB-443D-A76F-B2149C325B00}"/>
              </a:ext>
            </a:extLst>
          </p:cNvPr>
          <p:cNvSpPr/>
          <p:nvPr/>
        </p:nvSpPr>
        <p:spPr>
          <a:xfrm>
            <a:off x="404472" y="2871588"/>
            <a:ext cx="174406" cy="174406"/>
          </a:xfrm>
          <a:custGeom>
            <a:avLst/>
            <a:gdLst>
              <a:gd name="connsiteX0" fmla="*/ 195031 w 516315"/>
              <a:gd name="connsiteY0" fmla="*/ 202191 h 516315"/>
              <a:gd name="connsiteX1" fmla="*/ 206526 w 516315"/>
              <a:gd name="connsiteY1" fmla="*/ 180711 h 516315"/>
              <a:gd name="connsiteX2" fmla="*/ 206526 w 516315"/>
              <a:gd name="connsiteY2" fmla="*/ 77447 h 516315"/>
              <a:gd name="connsiteX3" fmla="*/ 129079 w 516315"/>
              <a:gd name="connsiteY3" fmla="*/ 0 h 516315"/>
              <a:gd name="connsiteX4" fmla="*/ 25816 w 516315"/>
              <a:gd name="connsiteY4" fmla="*/ 0 h 516315"/>
              <a:gd name="connsiteX5" fmla="*/ 0 w 516315"/>
              <a:gd name="connsiteY5" fmla="*/ 25816 h 516315"/>
              <a:gd name="connsiteX6" fmla="*/ 490500 w 516315"/>
              <a:gd name="connsiteY6" fmla="*/ 516316 h 516315"/>
              <a:gd name="connsiteX7" fmla="*/ 516316 w 516315"/>
              <a:gd name="connsiteY7" fmla="*/ 490500 h 516315"/>
              <a:gd name="connsiteX8" fmla="*/ 516316 w 516315"/>
              <a:gd name="connsiteY8" fmla="*/ 387237 h 516315"/>
              <a:gd name="connsiteX9" fmla="*/ 438868 w 516315"/>
              <a:gd name="connsiteY9" fmla="*/ 309790 h 516315"/>
              <a:gd name="connsiteX10" fmla="*/ 335605 w 516315"/>
              <a:gd name="connsiteY10" fmla="*/ 309790 h 516315"/>
              <a:gd name="connsiteX11" fmla="*/ 314124 w 516315"/>
              <a:gd name="connsiteY11" fmla="*/ 321285 h 516315"/>
              <a:gd name="connsiteX12" fmla="*/ 264937 w 516315"/>
              <a:gd name="connsiteY12" fmla="*/ 395067 h 516315"/>
              <a:gd name="connsiteX13" fmla="*/ 128324 w 516315"/>
              <a:gd name="connsiteY13" fmla="*/ 262004 h 516315"/>
              <a:gd name="connsiteX14" fmla="*/ 121249 w 516315"/>
              <a:gd name="connsiteY14" fmla="*/ 251379 h 516315"/>
              <a:gd name="connsiteX15" fmla="*/ 195031 w 516315"/>
              <a:gd name="connsiteY15" fmla="*/ 202191 h 516315"/>
              <a:gd name="connsiteX16" fmla="*/ 349422 w 516315"/>
              <a:gd name="connsiteY16" fmla="*/ 361421 h 516315"/>
              <a:gd name="connsiteX17" fmla="*/ 438868 w 516315"/>
              <a:gd name="connsiteY17" fmla="*/ 361421 h 516315"/>
              <a:gd name="connsiteX18" fmla="*/ 464684 w 516315"/>
              <a:gd name="connsiteY18" fmla="*/ 387237 h 516315"/>
              <a:gd name="connsiteX19" fmla="*/ 464684 w 516315"/>
              <a:gd name="connsiteY19" fmla="*/ 463788 h 516315"/>
              <a:gd name="connsiteX20" fmla="*/ 320340 w 516315"/>
              <a:gd name="connsiteY20" fmla="*/ 425744 h 516315"/>
              <a:gd name="connsiteX21" fmla="*/ 309895 w 516315"/>
              <a:gd name="connsiteY21" fmla="*/ 420710 h 516315"/>
              <a:gd name="connsiteX22" fmla="*/ 349422 w 516315"/>
              <a:gd name="connsiteY22" fmla="*/ 361421 h 516315"/>
              <a:gd name="connsiteX23" fmla="*/ 52527 w 516315"/>
              <a:gd name="connsiteY23" fmla="*/ 51632 h 516315"/>
              <a:gd name="connsiteX24" fmla="*/ 129079 w 516315"/>
              <a:gd name="connsiteY24" fmla="*/ 51632 h 516315"/>
              <a:gd name="connsiteX25" fmla="*/ 154895 w 516315"/>
              <a:gd name="connsiteY25" fmla="*/ 77447 h 516315"/>
              <a:gd name="connsiteX26" fmla="*/ 154895 w 516315"/>
              <a:gd name="connsiteY26" fmla="*/ 166894 h 516315"/>
              <a:gd name="connsiteX27" fmla="*/ 95606 w 516315"/>
              <a:gd name="connsiteY27" fmla="*/ 206421 h 516315"/>
              <a:gd name="connsiteX28" fmla="*/ 52527 w 516315"/>
              <a:gd name="connsiteY28" fmla="*/ 51632 h 51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6315" h="516315">
                <a:moveTo>
                  <a:pt x="195031" y="202191"/>
                </a:moveTo>
                <a:cubicBezTo>
                  <a:pt x="202213" y="197403"/>
                  <a:pt x="206526" y="189342"/>
                  <a:pt x="206526" y="180711"/>
                </a:cubicBezTo>
                <a:lnTo>
                  <a:pt x="206526" y="77447"/>
                </a:lnTo>
                <a:cubicBezTo>
                  <a:pt x="206526" y="34674"/>
                  <a:pt x="171852" y="0"/>
                  <a:pt x="129079" y="0"/>
                </a:cubicBezTo>
                <a:lnTo>
                  <a:pt x="25816" y="0"/>
                </a:lnTo>
                <a:cubicBezTo>
                  <a:pt x="11558" y="0"/>
                  <a:pt x="0" y="11558"/>
                  <a:pt x="0" y="25816"/>
                </a:cubicBezTo>
                <a:cubicBezTo>
                  <a:pt x="0" y="282453"/>
                  <a:pt x="233863" y="516316"/>
                  <a:pt x="490500" y="516316"/>
                </a:cubicBezTo>
                <a:cubicBezTo>
                  <a:pt x="504758" y="516316"/>
                  <a:pt x="516316" y="504758"/>
                  <a:pt x="516316" y="490500"/>
                </a:cubicBezTo>
                <a:lnTo>
                  <a:pt x="516316" y="387237"/>
                </a:lnTo>
                <a:cubicBezTo>
                  <a:pt x="516316" y="344463"/>
                  <a:pt x="481643" y="309790"/>
                  <a:pt x="438868" y="309790"/>
                </a:cubicBezTo>
                <a:lnTo>
                  <a:pt x="335605" y="309790"/>
                </a:lnTo>
                <a:cubicBezTo>
                  <a:pt x="326973" y="309790"/>
                  <a:pt x="318913" y="314103"/>
                  <a:pt x="314124" y="321285"/>
                </a:cubicBezTo>
                <a:lnTo>
                  <a:pt x="264937" y="395067"/>
                </a:lnTo>
                <a:cubicBezTo>
                  <a:pt x="211364" y="360427"/>
                  <a:pt x="164427" y="314674"/>
                  <a:pt x="128324" y="262004"/>
                </a:cubicBezTo>
                <a:lnTo>
                  <a:pt x="121249" y="251379"/>
                </a:lnTo>
                <a:lnTo>
                  <a:pt x="195031" y="202191"/>
                </a:lnTo>
                <a:close/>
                <a:moveTo>
                  <a:pt x="349422" y="361421"/>
                </a:moveTo>
                <a:lnTo>
                  <a:pt x="438868" y="361421"/>
                </a:lnTo>
                <a:cubicBezTo>
                  <a:pt x="453127" y="361421"/>
                  <a:pt x="464684" y="372979"/>
                  <a:pt x="464684" y="387237"/>
                </a:cubicBezTo>
                <a:lnTo>
                  <a:pt x="464684" y="463788"/>
                </a:lnTo>
                <a:cubicBezTo>
                  <a:pt x="414674" y="460329"/>
                  <a:pt x="365864" y="446954"/>
                  <a:pt x="320340" y="425744"/>
                </a:cubicBezTo>
                <a:lnTo>
                  <a:pt x="309895" y="420710"/>
                </a:lnTo>
                <a:lnTo>
                  <a:pt x="349422" y="361421"/>
                </a:lnTo>
                <a:close/>
                <a:moveTo>
                  <a:pt x="52527" y="51632"/>
                </a:moveTo>
                <a:lnTo>
                  <a:pt x="129079" y="51632"/>
                </a:lnTo>
                <a:cubicBezTo>
                  <a:pt x="143337" y="51632"/>
                  <a:pt x="154895" y="63190"/>
                  <a:pt x="154895" y="77447"/>
                </a:cubicBezTo>
                <a:lnTo>
                  <a:pt x="154895" y="166894"/>
                </a:lnTo>
                <a:lnTo>
                  <a:pt x="95606" y="206421"/>
                </a:lnTo>
                <a:cubicBezTo>
                  <a:pt x="71479" y="157953"/>
                  <a:pt x="56253" y="105490"/>
                  <a:pt x="52527" y="51632"/>
                </a:cubicBezTo>
                <a:close/>
              </a:path>
            </a:pathLst>
          </a:custGeom>
          <a:solidFill>
            <a:schemeClr val="bg1"/>
          </a:solidFill>
          <a:ln w="25797" cap="flat">
            <a:noFill/>
            <a:prstDash val="solid"/>
            <a:miter/>
          </a:ln>
        </p:spPr>
        <p:txBody>
          <a:bodyPr rtlCol="0" anchor="ctr"/>
          <a:lstStyle/>
          <a:p>
            <a:pPr defTabSz="415869"/>
            <a:endParaRPr lang="ru-RU" sz="819" dirty="0">
              <a:solidFill>
                <a:srgbClr val="000000"/>
              </a:solidFill>
              <a:latin typeface="Roboto Cn" pitchFamily="2" charset="0"/>
            </a:endParaRPr>
          </a:p>
        </p:txBody>
      </p:sp>
      <p:pic>
        <p:nvPicPr>
          <p:cNvPr id="8" name="Picture 2">
            <a:extLst>
              <a:ext uri="{FF2B5EF4-FFF2-40B4-BE49-F238E27FC236}">
                <a16:creationId xmlns:a16="http://schemas.microsoft.com/office/drawing/2014/main" id="{E8D4EEEC-19CD-4C0C-A782-16BAEEBFA9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82" t="11383" r="9965" b="10891"/>
          <a:stretch/>
        </p:blipFill>
        <p:spPr bwMode="auto">
          <a:xfrm>
            <a:off x="491674" y="4081636"/>
            <a:ext cx="1044525" cy="1016700"/>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3">
            <a:extLst>
              <a:ext uri="{FF2B5EF4-FFF2-40B4-BE49-F238E27FC236}">
                <a16:creationId xmlns:a16="http://schemas.microsoft.com/office/drawing/2014/main" id="{6E937DB2-375F-4E80-AEA4-1285A82B0F19}"/>
              </a:ext>
            </a:extLst>
          </p:cNvPr>
          <p:cNvSpPr txBox="1">
            <a:spLocks/>
          </p:cNvSpPr>
          <p:nvPr/>
        </p:nvSpPr>
        <p:spPr>
          <a:xfrm>
            <a:off x="323528" y="851381"/>
            <a:ext cx="4656482" cy="622035"/>
          </a:xfrm>
          <a:prstGeom prst="rect">
            <a:avLst/>
          </a:prstGeom>
        </p:spPr>
        <p:txBody>
          <a:bodyPr/>
          <a:lstStyle>
            <a:lvl1pPr marL="5776" algn="l" defTabSz="415869" rtl="0" eaLnBrk="1" latinLnBrk="0" hangingPunct="1">
              <a:spcBef>
                <a:spcPts val="25"/>
              </a:spcBef>
              <a:defRPr lang="en-US" sz="2456" b="0" i="0" kern="0" cap="none" spc="20" baseline="0">
                <a:solidFill>
                  <a:srgbClr val="FFFFFF"/>
                </a:solidFill>
                <a:latin typeface="+mj-lt"/>
                <a:ea typeface="Roboto Condensed" pitchFamily="2" charset="0"/>
                <a:cs typeface="Arial Narrow"/>
              </a:defRPr>
            </a:lvl1pPr>
          </a:lstStyle>
          <a:p>
            <a:r>
              <a:rPr lang="ru-RU" sz="2729" dirty="0" smtClean="0"/>
              <a:t>Спасибо за внимание!</a:t>
            </a:r>
            <a:endParaRPr lang="ru-RU" sz="2729" dirty="0"/>
          </a:p>
        </p:txBody>
      </p:sp>
      <p:sp>
        <p:nvSpPr>
          <p:cNvPr id="12" name="object 13"/>
          <p:cNvSpPr txBox="1"/>
          <p:nvPr/>
        </p:nvSpPr>
        <p:spPr>
          <a:xfrm>
            <a:off x="413936" y="1677952"/>
            <a:ext cx="3881451" cy="246221"/>
          </a:xfrm>
          <a:prstGeom prst="rect">
            <a:avLst/>
          </a:prstGeom>
        </p:spPr>
        <p:txBody>
          <a:bodyPr vert="horz" wrap="square" lIns="0" tIns="0" rIns="0" bIns="0" rtlCol="0">
            <a:spAutoFit/>
          </a:bodyPr>
          <a:lstStyle/>
          <a:p>
            <a:pPr marL="7701" marR="3081"/>
            <a:r>
              <a:rPr lang="ru-RU" sz="1600" spc="9" dirty="0" smtClean="0">
                <a:solidFill>
                  <a:schemeClr val="bg1"/>
                </a:solidFill>
                <a:latin typeface="+mj-lt"/>
                <a:cs typeface="Trebuchet MS"/>
              </a:rPr>
              <a:t>Оставайтесь с нами на связи</a:t>
            </a:r>
            <a:endParaRPr lang="ru-RU" sz="1600" spc="9" dirty="0">
              <a:solidFill>
                <a:schemeClr val="bg1"/>
              </a:solidFill>
              <a:latin typeface="+mj-lt"/>
              <a:cs typeface="Trebuchet MS"/>
            </a:endParaRPr>
          </a:p>
        </p:txBody>
      </p:sp>
    </p:spTree>
    <p:extLst>
      <p:ext uri="{BB962C8B-B14F-4D97-AF65-F5344CB8AC3E}">
        <p14:creationId xmlns:p14="http://schemas.microsoft.com/office/powerpoint/2010/main" val="378674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Прямоугольник 3">
            <a:extLst>
              <a:ext uri="{FF2B5EF4-FFF2-40B4-BE49-F238E27FC236}">
                <a16:creationId xmlns:a16="http://schemas.microsoft.com/office/drawing/2014/main" id="{CB837ABA-F220-4DA4-8DE8-BCB8E941F608}"/>
              </a:ext>
            </a:extLst>
          </p:cNvPr>
          <p:cNvSpPr/>
          <p:nvPr/>
        </p:nvSpPr>
        <p:spPr>
          <a:xfrm rot="5400000">
            <a:off x="5322407" y="924209"/>
            <a:ext cx="3919041" cy="3122984"/>
          </a:xfrm>
          <a:prstGeom prst="rect">
            <a:avLst/>
          </a:prstGeom>
          <a:gradFill flip="none" rotWithShape="1">
            <a:gsLst>
              <a:gs pos="0">
                <a:schemeClr val="tx1">
                  <a:alpha val="0"/>
                </a:schemeClr>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38" name="Заголовок 1">
            <a:extLst>
              <a:ext uri="{FF2B5EF4-FFF2-40B4-BE49-F238E27FC236}">
                <a16:creationId xmlns:a16="http://schemas.microsoft.com/office/drawing/2014/main" id="{81140F80-658E-4852-A0AC-A6347F7056BA}"/>
              </a:ext>
            </a:extLst>
          </p:cNvPr>
          <p:cNvSpPr>
            <a:spLocks noGrp="1"/>
          </p:cNvSpPr>
          <p:nvPr>
            <p:ph type="title"/>
          </p:nvPr>
        </p:nvSpPr>
        <p:spPr>
          <a:xfrm>
            <a:off x="805568" y="630392"/>
            <a:ext cx="4497614" cy="1190299"/>
          </a:xfrm>
        </p:spPr>
        <p:txBody>
          <a:bodyPr/>
          <a:lstStyle/>
          <a:p>
            <a:r>
              <a:rPr lang="ru-RU" sz="1637" dirty="0">
                <a:latin typeface="Arial" panose="020B0604020202020204" pitchFamily="34" charset="0"/>
                <a:ea typeface="Calibri" panose="020F0502020204030204" pitchFamily="34" charset="0"/>
                <a:cs typeface="Times New Roman" panose="02020603050405020304" pitchFamily="18" charset="0"/>
              </a:rPr>
              <a:t/>
            </a:r>
            <a:br>
              <a:rPr lang="ru-RU" sz="1637" dirty="0">
                <a:latin typeface="Arial" panose="020B060402020202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1637" dirty="0">
                <a:solidFill>
                  <a:srgbClr val="002060"/>
                </a:solidFill>
                <a:latin typeface="Calibri" panose="020F0502020204030204" pitchFamily="34" charset="0"/>
                <a:ea typeface="Calibri" panose="020F0502020204030204" pitchFamily="34" charset="0"/>
                <a:cs typeface="Times New Roman" panose="02020603050405020304" pitchFamily="18" charset="0"/>
              </a:rPr>
              <a:t/>
            </a:r>
            <a:br>
              <a:rPr lang="ru-RU" sz="1637"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r>
              <a:rPr lang="ru-RU" sz="2183" dirty="0">
                <a:latin typeface="Arial" panose="020B0604020202020204" pitchFamily="34" charset="0"/>
                <a:ea typeface="Calibri" panose="020F0502020204030204" pitchFamily="34" charset="0"/>
                <a:cs typeface="Times New Roman" panose="02020603050405020304" pitchFamily="18" charset="0"/>
              </a:rPr>
              <a:t/>
            </a:r>
            <a:br>
              <a:rPr lang="ru-RU" sz="2183" dirty="0">
                <a:latin typeface="Arial" panose="020B060402020202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183" dirty="0">
                <a:latin typeface="Calibri" panose="020F0502020204030204" pitchFamily="34" charset="0"/>
                <a:ea typeface="Calibri" panose="020F0502020204030204" pitchFamily="34" charset="0"/>
                <a:cs typeface="Times New Roman" panose="02020603050405020304" pitchFamily="18" charset="0"/>
              </a:rPr>
              <a:t/>
            </a:r>
            <a:br>
              <a:rPr lang="ru-RU" sz="2183" dirty="0">
                <a:latin typeface="Calibri" panose="020F0502020204030204" pitchFamily="34" charset="0"/>
                <a:ea typeface="Calibri" panose="020F0502020204030204" pitchFamily="34" charset="0"/>
                <a:cs typeface="Times New Roman" panose="02020603050405020304" pitchFamily="18" charset="0"/>
              </a:rPr>
            </a:br>
            <a:r>
              <a:rPr lang="ru-RU" sz="2729" dirty="0"/>
              <a:t/>
            </a:r>
            <a:br>
              <a:rPr lang="ru-RU" sz="2729" dirty="0"/>
            </a:br>
            <a:r>
              <a:rPr lang="ru-RU" sz="910" dirty="0">
                <a:latin typeface="Times New Roman" panose="02020603050405020304" pitchFamily="18" charset="0"/>
                <a:ea typeface="Calibri" panose="020F0502020204030204" pitchFamily="34" charset="0"/>
              </a:rPr>
              <a:t/>
            </a:r>
            <a:br>
              <a:rPr lang="ru-RU" sz="910" dirty="0">
                <a:latin typeface="Times New Roman" panose="02020603050405020304" pitchFamily="18" charset="0"/>
                <a:ea typeface="Calibri" panose="020F0502020204030204" pitchFamily="34" charset="0"/>
              </a:rPr>
            </a:br>
            <a:r>
              <a:rPr lang="ru-RU" sz="910" dirty="0">
                <a:latin typeface="Arial" panose="020B0604020202020204" pitchFamily="34" charset="0"/>
                <a:ea typeface="Calibri" panose="020F0502020204030204" pitchFamily="34" charset="0"/>
              </a:rPr>
              <a:t> </a:t>
            </a:r>
            <a:endParaRPr lang="ru-RU" sz="2729" dirty="0"/>
          </a:p>
        </p:txBody>
      </p:sp>
      <p:pic>
        <p:nvPicPr>
          <p:cNvPr id="39" name="Picture 2" descr="Image">
            <a:extLst>
              <a:ext uri="{FF2B5EF4-FFF2-40B4-BE49-F238E27FC236}">
                <a16:creationId xmlns:a16="http://schemas.microsoft.com/office/drawing/2014/main" id="{AD5318AC-010C-40E1-8807-C1C73E97AE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56" b="96925" l="9961" r="89941">
                        <a14:foregroundMark x1="34766" y1="74963" x2="48633" y2="70864"/>
                        <a14:foregroundMark x1="48633" y1="70864" x2="48828" y2="67350"/>
                        <a14:foregroundMark x1="34570" y1="75256" x2="35352" y2="84919"/>
                        <a14:foregroundMark x1="35352" y1="84919" x2="32031" y2="90483"/>
                        <a14:foregroundMark x1="32031" y1="90483" x2="30664" y2="96925"/>
                        <a14:foregroundMark x1="51563" y1="67057" x2="58594" y2="75842"/>
                        <a14:foregroundMark x1="63574" y1="67350" x2="57227" y2="77306"/>
                        <a14:foregroundMark x1="57227" y1="77306" x2="56543" y2="85212"/>
                        <a14:foregroundMark x1="54492" y1="80381" x2="51563" y2="76867"/>
                        <a14:backgroundMark x1="38281" y1="68375" x2="32129" y2="55637"/>
                      </a14:backgroundRemoval>
                    </a14:imgEffect>
                    <a14:imgEffect>
                      <a14:brightnessContrast bright="40000"/>
                    </a14:imgEffect>
                  </a14:imgLayer>
                </a14:imgProps>
              </a:ext>
              <a:ext uri="{28A0092B-C50C-407E-A947-70E740481C1C}">
                <a14:useLocalDpi xmlns:a14="http://schemas.microsoft.com/office/drawing/2010/main" val="0"/>
              </a:ext>
            </a:extLst>
          </a:blip>
          <a:srcRect l="26187" t="16081" r="10322"/>
          <a:stretch/>
        </p:blipFill>
        <p:spPr bwMode="auto">
          <a:xfrm>
            <a:off x="5766185" y="526179"/>
            <a:ext cx="2816637" cy="248311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1E2AF78-62E9-47FB-B8AB-103B8ADE9F09}"/>
              </a:ext>
            </a:extLst>
          </p:cNvPr>
          <p:cNvSpPr txBox="1"/>
          <p:nvPr/>
        </p:nvSpPr>
        <p:spPr>
          <a:xfrm>
            <a:off x="5794768" y="3162661"/>
            <a:ext cx="3122985" cy="1226105"/>
          </a:xfrm>
          <a:prstGeom prst="rect">
            <a:avLst/>
          </a:prstGeom>
          <a:noFill/>
        </p:spPr>
        <p:txBody>
          <a:bodyPr wrap="square" rtlCol="0">
            <a:spAutoFit/>
          </a:bodyPr>
          <a:lstStyle/>
          <a:p>
            <a:pPr>
              <a:lnSpc>
                <a:spcPct val="150000"/>
              </a:lnSpc>
            </a:pPr>
            <a:r>
              <a:rPr lang="en-US" sz="1637" b="1" dirty="0">
                <a:solidFill>
                  <a:srgbClr val="FF0000"/>
                </a:solidFill>
                <a:ea typeface="Calibri" panose="020F0502020204030204" pitchFamily="34" charset="0"/>
                <a:cs typeface="Times New Roman" panose="02020603050405020304" pitchFamily="18" charset="0"/>
              </a:rPr>
              <a:t>M</a:t>
            </a:r>
            <a:r>
              <a:rPr lang="en-US" sz="1637" dirty="0">
                <a:ea typeface="Calibri" panose="020F0502020204030204" pitchFamily="34" charset="0"/>
                <a:cs typeface="Times New Roman" panose="02020603050405020304" pitchFamily="18" charset="0"/>
              </a:rPr>
              <a:t> +7 </a:t>
            </a:r>
            <a:r>
              <a:rPr lang="ru-RU" sz="1637" dirty="0">
                <a:ea typeface="Calibri" panose="020F0502020204030204" pitchFamily="34" charset="0"/>
                <a:cs typeface="Times New Roman" panose="02020603050405020304" pitchFamily="18" charset="0"/>
              </a:rPr>
              <a:t>(</a:t>
            </a:r>
            <a:r>
              <a:rPr lang="en-US" sz="1637" dirty="0">
                <a:ea typeface="Calibri" panose="020F0502020204030204" pitchFamily="34" charset="0"/>
                <a:cs typeface="Times New Roman" panose="02020603050405020304" pitchFamily="18" charset="0"/>
              </a:rPr>
              <a:t>927</a:t>
            </a:r>
            <a:r>
              <a:rPr lang="ru-RU" sz="1637" dirty="0">
                <a:ea typeface="Calibri" panose="020F0502020204030204" pitchFamily="34" charset="0"/>
                <a:cs typeface="Times New Roman" panose="02020603050405020304" pitchFamily="18" charset="0"/>
              </a:rPr>
              <a:t>)</a:t>
            </a:r>
            <a:r>
              <a:rPr lang="en-US" sz="1637" dirty="0">
                <a:ea typeface="Calibri" panose="020F0502020204030204" pitchFamily="34" charset="0"/>
                <a:cs typeface="Times New Roman" panose="02020603050405020304" pitchFamily="18" charset="0"/>
              </a:rPr>
              <a:t> 73 93 000 </a:t>
            </a:r>
            <a:br>
              <a:rPr lang="en-US" sz="1637" dirty="0">
                <a:ea typeface="Calibri" panose="020F0502020204030204" pitchFamily="34" charset="0"/>
                <a:cs typeface="Times New Roman" panose="02020603050405020304" pitchFamily="18" charset="0"/>
              </a:rPr>
            </a:br>
            <a:r>
              <a:rPr lang="en-US" sz="1637" b="1" dirty="0">
                <a:solidFill>
                  <a:srgbClr val="FF0000"/>
                </a:solidFill>
                <a:cs typeface="Times New Roman" panose="02020603050405020304" pitchFamily="18" charset="0"/>
              </a:rPr>
              <a:t>E</a:t>
            </a:r>
            <a:r>
              <a:rPr lang="en-US" sz="1637" dirty="0">
                <a:ea typeface="Calibri" panose="020F0502020204030204" pitchFamily="34" charset="0"/>
                <a:cs typeface="Times New Roman" panose="02020603050405020304" pitchFamily="18" charset="0"/>
              </a:rPr>
              <a:t>  </a:t>
            </a:r>
            <a:r>
              <a:rPr lang="en-US" sz="1455" u="sng" dirty="0">
                <a:solidFill>
                  <a:srgbClr val="002060"/>
                </a:solidFill>
                <a:ea typeface="Calibri" panose="020F0502020204030204" pitchFamily="34" charset="0"/>
                <a:cs typeface="Times New Roman" panose="02020603050405020304" pitchFamily="18" charset="0"/>
                <a:hlinkClick r:id="rId4">
                  <a:extLst>
                    <a:ext uri="{A12FA001-AC4F-418D-AE19-62706E023703}">
                      <ahyp:hlinkClr xmlns="" xmlns:ahyp="http://schemas.microsoft.com/office/drawing/2018/hyperlinkcolor" val="tx"/>
                    </a:ext>
                  </a:extLst>
                </a:hlinkClick>
              </a:rPr>
              <a:t>Alexandr.Kuzmin2@icl-services.com</a:t>
            </a:r>
            <a:r>
              <a:rPr lang="ru-RU" sz="1637" dirty="0">
                <a:ea typeface="Calibri" panose="020F0502020204030204" pitchFamily="34" charset="0"/>
                <a:cs typeface="Times New Roman" panose="02020603050405020304" pitchFamily="18" charset="0"/>
              </a:rPr>
              <a:t/>
            </a:r>
            <a:br>
              <a:rPr lang="ru-RU" sz="1637" dirty="0">
                <a:ea typeface="Calibri" panose="020F0502020204030204" pitchFamily="34" charset="0"/>
                <a:cs typeface="Times New Roman" panose="02020603050405020304" pitchFamily="18" charset="0"/>
              </a:rPr>
            </a:br>
            <a:r>
              <a:rPr lang="en-US" sz="1637" b="1" dirty="0">
                <a:solidFill>
                  <a:srgbClr val="FF0000"/>
                </a:solidFill>
                <a:ea typeface="Calibri" panose="020F0502020204030204" pitchFamily="34" charset="0"/>
                <a:cs typeface="Times New Roman" panose="02020603050405020304" pitchFamily="18" charset="0"/>
              </a:rPr>
              <a:t>W</a:t>
            </a:r>
            <a:r>
              <a:rPr lang="en-US" sz="1637" dirty="0">
                <a:ea typeface="Calibri" panose="020F0502020204030204" pitchFamily="34" charset="0"/>
                <a:cs typeface="Times New Roman" panose="02020603050405020304" pitchFamily="18" charset="0"/>
              </a:rPr>
              <a:t> </a:t>
            </a:r>
            <a:r>
              <a:rPr lang="en-US" sz="1455" u="sng" dirty="0">
                <a:solidFill>
                  <a:srgbClr val="002060"/>
                </a:solidFill>
                <a:ea typeface="Calibri" panose="020F0502020204030204" pitchFamily="34" charset="0"/>
                <a:cs typeface="Calibri" panose="020F0502020204030204" pitchFamily="34" charset="0"/>
                <a:hlinkClick r:id="rId5">
                  <a:extLst>
                    <a:ext uri="{A12FA001-AC4F-418D-AE19-62706E023703}">
                      <ahyp:hlinkClr xmlns="" xmlns:ahyp="http://schemas.microsoft.com/office/drawing/2018/hyperlinkcolor" val="tx"/>
                    </a:ext>
                  </a:extLst>
                </a:hlinkClick>
              </a:rPr>
              <a:t>Icl-services.com </a:t>
            </a:r>
            <a:endParaRPr lang="ru-RU" sz="1637" dirty="0">
              <a:solidFill>
                <a:srgbClr val="002060"/>
              </a:solidFill>
            </a:endParaRPr>
          </a:p>
        </p:txBody>
      </p:sp>
      <p:sp>
        <p:nvSpPr>
          <p:cNvPr id="41" name="TextBox 40">
            <a:extLst>
              <a:ext uri="{FF2B5EF4-FFF2-40B4-BE49-F238E27FC236}">
                <a16:creationId xmlns:a16="http://schemas.microsoft.com/office/drawing/2014/main" id="{3CF3CE75-7929-4554-8CAE-91D81EB51F38}"/>
              </a:ext>
            </a:extLst>
          </p:cNvPr>
          <p:cNvSpPr txBox="1"/>
          <p:nvPr/>
        </p:nvSpPr>
        <p:spPr>
          <a:xfrm>
            <a:off x="674561" y="2136965"/>
            <a:ext cx="4497614" cy="473143"/>
          </a:xfrm>
          <a:prstGeom prst="rect">
            <a:avLst/>
          </a:prstGeom>
          <a:noFill/>
        </p:spPr>
        <p:txBody>
          <a:bodyPr wrap="square" rtlCol="0">
            <a:spAutoFit/>
          </a:bodyPr>
          <a:lstStyle/>
          <a:p>
            <a:pPr marL="155951" indent="-155951">
              <a:lnSpc>
                <a:spcPct val="107000"/>
              </a:lnSpc>
              <a:spcAft>
                <a:spcPts val="364"/>
              </a:spcAft>
              <a:buFont typeface="Symbol" panose="05050102010706020507" pitchFamily="18" charset="2"/>
              <a:buChar char=""/>
            </a:pPr>
            <a:endParaRPr lang="ru-RU" sz="1637" spc="2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endParaRPr lang="ru-RU" sz="364"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2" name="Группа 41">
            <a:extLst>
              <a:ext uri="{FF2B5EF4-FFF2-40B4-BE49-F238E27FC236}">
                <a16:creationId xmlns:a16="http://schemas.microsoft.com/office/drawing/2014/main" id="{D25D80D9-8CD8-4B47-9973-6ED33530AC86}"/>
              </a:ext>
            </a:extLst>
          </p:cNvPr>
          <p:cNvGrpSpPr/>
          <p:nvPr/>
        </p:nvGrpSpPr>
        <p:grpSpPr>
          <a:xfrm>
            <a:off x="674561" y="1940457"/>
            <a:ext cx="4858856" cy="2504764"/>
            <a:chOff x="2118396" y="2990379"/>
            <a:chExt cx="10682734" cy="5507003"/>
          </a:xfrm>
        </p:grpSpPr>
        <p:sp>
          <p:nvSpPr>
            <p:cNvPr id="43" name="Прямоугольник 3">
              <a:extLst>
                <a:ext uri="{FF2B5EF4-FFF2-40B4-BE49-F238E27FC236}">
                  <a16:creationId xmlns:a16="http://schemas.microsoft.com/office/drawing/2014/main" id="{B51E5C3A-710E-4A40-9C64-D21EC45264B3}"/>
                </a:ext>
              </a:extLst>
            </p:cNvPr>
            <p:cNvSpPr/>
            <p:nvPr/>
          </p:nvSpPr>
          <p:spPr>
            <a:xfrm>
              <a:off x="2118396" y="2990379"/>
              <a:ext cx="10682734" cy="5507003"/>
            </a:xfrm>
            <a:prstGeom prst="rect">
              <a:avLst/>
            </a:prstGeom>
            <a:gradFill flip="none" rotWithShape="1">
              <a:gsLst>
                <a:gs pos="0">
                  <a:schemeClr val="tx1">
                    <a:alpha val="0"/>
                  </a:schemeClr>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44" name="Прямоугольник 4">
              <a:extLst>
                <a:ext uri="{FF2B5EF4-FFF2-40B4-BE49-F238E27FC236}">
                  <a16:creationId xmlns:a16="http://schemas.microsoft.com/office/drawing/2014/main" id="{F3B338F6-69BC-4C6D-9539-70BD69D2DEC6}"/>
                </a:ext>
              </a:extLst>
            </p:cNvPr>
            <p:cNvSpPr/>
            <p:nvPr/>
          </p:nvSpPr>
          <p:spPr>
            <a:xfrm>
              <a:off x="2124924" y="3371379"/>
              <a:ext cx="10286153" cy="1420894"/>
            </a:xfrm>
            <a:prstGeom prst="rect">
              <a:avLst/>
            </a:prstGeom>
            <a:gradFill>
              <a:gsLst>
                <a:gs pos="0">
                  <a:schemeClr val="bg1">
                    <a:lumMod val="50000"/>
                    <a:alpha val="55000"/>
                  </a:schemeClr>
                </a:gs>
                <a:gs pos="100000">
                  <a:schemeClr val="bg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45" name="Прямоугольник 5">
              <a:extLst>
                <a:ext uri="{FF2B5EF4-FFF2-40B4-BE49-F238E27FC236}">
                  <a16:creationId xmlns:a16="http://schemas.microsoft.com/office/drawing/2014/main" id="{8BABADA8-AA5F-4746-94DF-3523124C1362}"/>
                </a:ext>
              </a:extLst>
            </p:cNvPr>
            <p:cNvSpPr/>
            <p:nvPr/>
          </p:nvSpPr>
          <p:spPr>
            <a:xfrm>
              <a:off x="2124924" y="6672214"/>
              <a:ext cx="10286153" cy="1420894"/>
            </a:xfrm>
            <a:prstGeom prst="rect">
              <a:avLst/>
            </a:prstGeom>
            <a:gradFill>
              <a:gsLst>
                <a:gs pos="0">
                  <a:schemeClr val="bg1">
                    <a:lumMod val="50000"/>
                    <a:alpha val="55000"/>
                  </a:schemeClr>
                </a:gs>
                <a:gs pos="100000">
                  <a:schemeClr val="bg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47" name="Прямоугольник 6">
              <a:extLst>
                <a:ext uri="{FF2B5EF4-FFF2-40B4-BE49-F238E27FC236}">
                  <a16:creationId xmlns:a16="http://schemas.microsoft.com/office/drawing/2014/main" id="{5D5A8020-CE61-4511-8382-E3C80DDC18EB}"/>
                </a:ext>
              </a:extLst>
            </p:cNvPr>
            <p:cNvSpPr/>
            <p:nvPr/>
          </p:nvSpPr>
          <p:spPr>
            <a:xfrm>
              <a:off x="2124924" y="5021797"/>
              <a:ext cx="10286153" cy="1420894"/>
            </a:xfrm>
            <a:prstGeom prst="rect">
              <a:avLst/>
            </a:prstGeom>
            <a:gradFill>
              <a:gsLst>
                <a:gs pos="0">
                  <a:schemeClr val="bg1">
                    <a:lumMod val="65000"/>
                    <a:alpha val="50000"/>
                  </a:schemeClr>
                </a:gs>
                <a:gs pos="100000">
                  <a:schemeClr val="bg1">
                    <a:lumMod val="65000"/>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52" name="Прямоугольник 7">
              <a:extLst>
                <a:ext uri="{FF2B5EF4-FFF2-40B4-BE49-F238E27FC236}">
                  <a16:creationId xmlns:a16="http://schemas.microsoft.com/office/drawing/2014/main" id="{8C8BD591-5BDA-4E88-A7A3-4D7561C4522F}"/>
                </a:ext>
              </a:extLst>
            </p:cNvPr>
            <p:cNvSpPr/>
            <p:nvPr/>
          </p:nvSpPr>
          <p:spPr>
            <a:xfrm>
              <a:off x="2131451" y="3371379"/>
              <a:ext cx="1422784" cy="142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54" name="Прямоугольник 8">
              <a:extLst>
                <a:ext uri="{FF2B5EF4-FFF2-40B4-BE49-F238E27FC236}">
                  <a16:creationId xmlns:a16="http://schemas.microsoft.com/office/drawing/2014/main" id="{1E5BBD01-4DB6-48DB-9BA6-F1E48F4A5CC8}"/>
                </a:ext>
              </a:extLst>
            </p:cNvPr>
            <p:cNvSpPr/>
            <p:nvPr/>
          </p:nvSpPr>
          <p:spPr>
            <a:xfrm>
              <a:off x="2131451" y="6672214"/>
              <a:ext cx="1422784" cy="142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57" name="Прямоугольник 9">
              <a:extLst>
                <a:ext uri="{FF2B5EF4-FFF2-40B4-BE49-F238E27FC236}">
                  <a16:creationId xmlns:a16="http://schemas.microsoft.com/office/drawing/2014/main" id="{1BA00EF7-9EAF-4E19-A0D0-E02398EC022E}"/>
                </a:ext>
              </a:extLst>
            </p:cNvPr>
            <p:cNvSpPr/>
            <p:nvPr/>
          </p:nvSpPr>
          <p:spPr>
            <a:xfrm>
              <a:off x="2131451" y="5021797"/>
              <a:ext cx="1422784" cy="142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58" name="object 13">
              <a:extLst>
                <a:ext uri="{FF2B5EF4-FFF2-40B4-BE49-F238E27FC236}">
                  <a16:creationId xmlns:a16="http://schemas.microsoft.com/office/drawing/2014/main" id="{D5B05116-3C3E-447D-9D82-BDB091F76B84}"/>
                </a:ext>
              </a:extLst>
            </p:cNvPr>
            <p:cNvSpPr txBox="1"/>
            <p:nvPr/>
          </p:nvSpPr>
          <p:spPr>
            <a:xfrm>
              <a:off x="3959405" y="3837933"/>
              <a:ext cx="8458197" cy="492285"/>
            </a:xfrm>
            <a:prstGeom prst="rect">
              <a:avLst/>
            </a:prstGeom>
          </p:spPr>
          <p:txBody>
            <a:bodyPr vert="horz" wrap="square" lIns="0" tIns="0" rIns="0" bIns="0" rtlCol="0" anchor="ctr">
              <a:spAutoFit/>
            </a:bodyPr>
            <a:lstStyle/>
            <a:p>
              <a:pPr marL="5776" marR="2310">
                <a:spcAft>
                  <a:spcPts val="273"/>
                </a:spcAft>
              </a:pPr>
              <a:r>
                <a:rPr lang="ru-RU" sz="1455" spc="7" dirty="0">
                  <a:solidFill>
                    <a:schemeClr val="bg1"/>
                  </a:solidFill>
                  <a:cs typeface="Trebuchet MS"/>
                </a:rPr>
                <a:t>20+ реализованных стратегических проектов. </a:t>
              </a:r>
            </a:p>
          </p:txBody>
        </p:sp>
        <p:sp>
          <p:nvSpPr>
            <p:cNvPr id="59" name="object 13">
              <a:extLst>
                <a:ext uri="{FF2B5EF4-FFF2-40B4-BE49-F238E27FC236}">
                  <a16:creationId xmlns:a16="http://schemas.microsoft.com/office/drawing/2014/main" id="{751F9C7B-E5C5-4384-8CAE-8DB8BE334665}"/>
                </a:ext>
              </a:extLst>
            </p:cNvPr>
            <p:cNvSpPr txBox="1"/>
            <p:nvPr/>
          </p:nvSpPr>
          <p:spPr>
            <a:xfrm>
              <a:off x="3959405" y="5205278"/>
              <a:ext cx="8366172" cy="1053931"/>
            </a:xfrm>
            <a:prstGeom prst="rect">
              <a:avLst/>
            </a:prstGeom>
          </p:spPr>
          <p:txBody>
            <a:bodyPr vert="horz" wrap="square" lIns="0" tIns="0" rIns="0" bIns="0" rtlCol="0" anchor="ctr">
              <a:spAutoFit/>
            </a:bodyPr>
            <a:lstStyle/>
            <a:p>
              <a:pPr marL="5776" marR="2310">
                <a:spcAft>
                  <a:spcPts val="273"/>
                </a:spcAft>
              </a:pPr>
              <a:r>
                <a:rPr lang="ru-RU" sz="1455" spc="7" dirty="0">
                  <a:solidFill>
                    <a:schemeClr val="bg1"/>
                  </a:solidFill>
                  <a:cs typeface="Trebuchet MS"/>
                </a:rPr>
                <a:t>12</a:t>
              </a:r>
              <a:r>
                <a:rPr lang="en-US" sz="1455" spc="7" dirty="0">
                  <a:solidFill>
                    <a:schemeClr val="bg1"/>
                  </a:solidFill>
                  <a:cs typeface="Trebuchet MS"/>
                </a:rPr>
                <a:t>+</a:t>
              </a:r>
              <a:r>
                <a:rPr lang="ru-RU" sz="1455" spc="7" dirty="0">
                  <a:solidFill>
                    <a:schemeClr val="bg1"/>
                  </a:solidFill>
                  <a:cs typeface="Trebuchet MS"/>
                </a:rPr>
                <a:t> лет в банковской сфере</a:t>
              </a:r>
            </a:p>
            <a:p>
              <a:pPr marL="5776" marR="2310">
                <a:spcAft>
                  <a:spcPts val="273"/>
                </a:spcAft>
              </a:pPr>
              <a:r>
                <a:rPr lang="ru-RU" sz="1410" spc="7" dirty="0">
                  <a:solidFill>
                    <a:schemeClr val="bg1"/>
                  </a:solidFill>
                  <a:cs typeface="Trebuchet MS"/>
                </a:rPr>
                <a:t>ТОП-3 государственных и частных банков России.</a:t>
              </a:r>
            </a:p>
          </p:txBody>
        </p:sp>
        <p:sp>
          <p:nvSpPr>
            <p:cNvPr id="60" name="object 13">
              <a:extLst>
                <a:ext uri="{FF2B5EF4-FFF2-40B4-BE49-F238E27FC236}">
                  <a16:creationId xmlns:a16="http://schemas.microsoft.com/office/drawing/2014/main" id="{CA66199D-EA78-4021-997B-79C9CA2B6172}"/>
                </a:ext>
              </a:extLst>
            </p:cNvPr>
            <p:cNvSpPr txBox="1"/>
            <p:nvPr/>
          </p:nvSpPr>
          <p:spPr>
            <a:xfrm>
              <a:off x="3959405" y="6872755"/>
              <a:ext cx="8366172" cy="1019815"/>
            </a:xfrm>
            <a:prstGeom prst="rect">
              <a:avLst/>
            </a:prstGeom>
          </p:spPr>
          <p:txBody>
            <a:bodyPr vert="horz" wrap="square" lIns="0" tIns="0" rIns="0" bIns="0" rtlCol="0" anchor="ctr">
              <a:spAutoFit/>
            </a:bodyPr>
            <a:lstStyle/>
            <a:p>
              <a:pPr marL="5776" marR="2310">
                <a:lnSpc>
                  <a:spcPct val="95000"/>
                </a:lnSpc>
                <a:spcAft>
                  <a:spcPts val="273"/>
                </a:spcAft>
              </a:pPr>
              <a:r>
                <a:rPr lang="ru-RU" sz="1455" spc="7" dirty="0">
                  <a:solidFill>
                    <a:schemeClr val="bg1"/>
                  </a:solidFill>
                  <a:cs typeface="Trebuchet MS"/>
                </a:rPr>
                <a:t>7</a:t>
              </a:r>
              <a:r>
                <a:rPr lang="en-US" sz="1455" spc="7" dirty="0">
                  <a:solidFill>
                    <a:schemeClr val="bg1"/>
                  </a:solidFill>
                  <a:cs typeface="Trebuchet MS"/>
                </a:rPr>
                <a:t>+</a:t>
              </a:r>
              <a:r>
                <a:rPr lang="ru-RU" sz="1455" spc="7" dirty="0">
                  <a:solidFill>
                    <a:schemeClr val="bg1"/>
                  </a:solidFill>
                  <a:cs typeface="Trebuchet MS"/>
                </a:rPr>
                <a:t> лет в страховом секторе     </a:t>
              </a:r>
            </a:p>
            <a:p>
              <a:pPr marL="5776" marR="2310">
                <a:lnSpc>
                  <a:spcPct val="95000"/>
                </a:lnSpc>
                <a:spcAft>
                  <a:spcPts val="273"/>
                </a:spcAft>
              </a:pPr>
              <a:r>
                <a:rPr lang="ru-RU" sz="1455" spc="7" dirty="0">
                  <a:solidFill>
                    <a:schemeClr val="bg1"/>
                  </a:solidFill>
                  <a:cs typeface="Trebuchet MS"/>
                </a:rPr>
                <a:t>ТОП-15 страховых компаний России.</a:t>
              </a:r>
            </a:p>
          </p:txBody>
        </p:sp>
      </p:grpSp>
      <p:sp>
        <p:nvSpPr>
          <p:cNvPr id="61" name="Прямоугольник 8">
            <a:extLst>
              <a:ext uri="{FF2B5EF4-FFF2-40B4-BE49-F238E27FC236}">
                <a16:creationId xmlns:a16="http://schemas.microsoft.com/office/drawing/2014/main" id="{CF5B96A3-4631-4576-9A4C-5159572740FB}"/>
              </a:ext>
            </a:extLst>
          </p:cNvPr>
          <p:cNvSpPr/>
          <p:nvPr/>
        </p:nvSpPr>
        <p:spPr>
          <a:xfrm>
            <a:off x="674561" y="746869"/>
            <a:ext cx="4844918" cy="806925"/>
          </a:xfrm>
          <a:prstGeom prst="rect">
            <a:avLst/>
          </a:prstGeom>
          <a:gradFill>
            <a:gsLst>
              <a:gs pos="25000">
                <a:schemeClr val="accent2"/>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p>
        </p:txBody>
      </p:sp>
      <p:sp>
        <p:nvSpPr>
          <p:cNvPr id="62" name="Полилиния: фигура 39">
            <a:extLst>
              <a:ext uri="{FF2B5EF4-FFF2-40B4-BE49-F238E27FC236}">
                <a16:creationId xmlns:a16="http://schemas.microsoft.com/office/drawing/2014/main" id="{9765DB03-1502-4436-9CAA-79729B7AE815}"/>
              </a:ext>
            </a:extLst>
          </p:cNvPr>
          <p:cNvSpPr>
            <a:spLocks noChangeAspect="1"/>
          </p:cNvSpPr>
          <p:nvPr/>
        </p:nvSpPr>
        <p:spPr>
          <a:xfrm flipH="1" flipV="1">
            <a:off x="1262739" y="746407"/>
            <a:ext cx="2144547" cy="806464"/>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810" h="748800">
                <a:moveTo>
                  <a:pt x="0" y="748800"/>
                </a:moveTo>
                <a:lnTo>
                  <a:pt x="1056177" y="748800"/>
                </a:lnTo>
                <a:lnTo>
                  <a:pt x="1056177" y="747441"/>
                </a:lnTo>
                <a:lnTo>
                  <a:pt x="1178253" y="748797"/>
                </a:lnTo>
                <a:lnTo>
                  <a:pt x="1796810" y="0"/>
                </a:lnTo>
                <a:lnTo>
                  <a:pt x="560089" y="0"/>
                </a:lnTo>
                <a:lnTo>
                  <a:pt x="560089" y="3"/>
                </a:lnTo>
                <a:lnTo>
                  <a:pt x="615686" y="3479"/>
                </a:lnTo>
                <a:lnTo>
                  <a:pt x="0" y="748800"/>
                </a:lnTo>
                <a:close/>
              </a:path>
            </a:pathLst>
          </a:custGeom>
          <a:solidFill>
            <a:schemeClr val="accent3"/>
          </a:solidFill>
        </p:spPr>
        <p:txBody>
          <a:bodyPr wrap="square" lIns="0" tIns="0" rIns="0" bIns="0" rtlCol="0">
            <a:noAutofit/>
          </a:bodyPr>
          <a:lstStyle/>
          <a:p>
            <a:endParaRPr sz="387" dirty="0"/>
          </a:p>
        </p:txBody>
      </p:sp>
      <p:sp>
        <p:nvSpPr>
          <p:cNvPr id="63" name="Пятиугольник 20">
            <a:extLst>
              <a:ext uri="{FF2B5EF4-FFF2-40B4-BE49-F238E27FC236}">
                <a16:creationId xmlns:a16="http://schemas.microsoft.com/office/drawing/2014/main" id="{C8421545-97EA-4565-867A-66DB063E99BE}"/>
              </a:ext>
            </a:extLst>
          </p:cNvPr>
          <p:cNvSpPr/>
          <p:nvPr/>
        </p:nvSpPr>
        <p:spPr>
          <a:xfrm>
            <a:off x="674561" y="746869"/>
            <a:ext cx="1014763" cy="806465"/>
          </a:xfrm>
          <a:prstGeom prst="homePlate">
            <a:avLst>
              <a:gd name="adj" fmla="val 42359"/>
            </a:avLst>
          </a:prstGeom>
          <a:solidFill>
            <a:schemeClr val="bg1"/>
          </a:solidFill>
          <a:ln>
            <a:noFill/>
          </a:ln>
          <a:effectLst>
            <a:outerShdw blurRad="2286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64" name="object 13">
            <a:extLst>
              <a:ext uri="{FF2B5EF4-FFF2-40B4-BE49-F238E27FC236}">
                <a16:creationId xmlns:a16="http://schemas.microsoft.com/office/drawing/2014/main" id="{B4F881EA-21DD-4A5A-9901-0F1887AD819C}"/>
              </a:ext>
            </a:extLst>
          </p:cNvPr>
          <p:cNvSpPr txBox="1"/>
          <p:nvPr/>
        </p:nvSpPr>
        <p:spPr>
          <a:xfrm>
            <a:off x="2050128" y="834744"/>
            <a:ext cx="3384060" cy="629788"/>
          </a:xfrm>
          <a:prstGeom prst="rect">
            <a:avLst/>
          </a:prstGeom>
        </p:spPr>
        <p:txBody>
          <a:bodyPr vert="horz" wrap="square" lIns="0" tIns="0" rIns="0" bIns="0" rtlCol="0" anchor="ctr">
            <a:spAutoFit/>
          </a:bodyPr>
          <a:lstStyle/>
          <a:p>
            <a:pPr marL="5776" marR="2310">
              <a:lnSpc>
                <a:spcPct val="90000"/>
              </a:lnSpc>
            </a:pPr>
            <a:r>
              <a:rPr lang="ru-RU" sz="2001" spc="7" dirty="0">
                <a:solidFill>
                  <a:schemeClr val="bg1"/>
                </a:solidFill>
                <a:latin typeface="+mj-lt"/>
                <a:cs typeface="Trebuchet MS"/>
              </a:rPr>
              <a:t>Александр Кузьмин</a:t>
            </a:r>
            <a:r>
              <a:rPr lang="ru-RU" sz="1455" spc="7" dirty="0">
                <a:solidFill>
                  <a:schemeClr val="bg1"/>
                </a:solidFill>
                <a:latin typeface="+mj-lt"/>
                <a:cs typeface="Trebuchet MS"/>
              </a:rPr>
              <a:t/>
            </a:r>
            <a:br>
              <a:rPr lang="ru-RU" sz="1455" spc="7" dirty="0">
                <a:solidFill>
                  <a:schemeClr val="bg1"/>
                </a:solidFill>
                <a:latin typeface="+mj-lt"/>
                <a:cs typeface="Trebuchet MS"/>
              </a:rPr>
            </a:br>
            <a:r>
              <a:rPr lang="ru-RU" sz="1273" spc="7" dirty="0">
                <a:solidFill>
                  <a:schemeClr val="bg1"/>
                </a:solidFill>
                <a:latin typeface="+mj-lt"/>
                <a:cs typeface="Trebuchet MS"/>
              </a:rPr>
              <a:t>Начальник отдела бизнес-процессов </a:t>
            </a:r>
            <a:br>
              <a:rPr lang="ru-RU" sz="1273" spc="7" dirty="0">
                <a:solidFill>
                  <a:schemeClr val="bg1"/>
                </a:solidFill>
                <a:latin typeface="+mj-lt"/>
                <a:cs typeface="Trebuchet MS"/>
              </a:rPr>
            </a:br>
            <a:r>
              <a:rPr lang="ru-RU" sz="1273" spc="7" dirty="0">
                <a:solidFill>
                  <a:schemeClr val="bg1"/>
                </a:solidFill>
                <a:latin typeface="+mj-lt"/>
                <a:cs typeface="Trebuchet MS"/>
              </a:rPr>
              <a:t>и аутсорсинга </a:t>
            </a:r>
            <a:endParaRPr lang="ru-RU" sz="1455" spc="7" dirty="0">
              <a:solidFill>
                <a:schemeClr val="bg1"/>
              </a:solidFill>
              <a:latin typeface="+mj-lt"/>
              <a:cs typeface="Trebuchet MS"/>
            </a:endParaRPr>
          </a:p>
        </p:txBody>
      </p:sp>
      <p:pic>
        <p:nvPicPr>
          <p:cNvPr id="66" name="Рисунок 65">
            <a:extLst>
              <a:ext uri="{FF2B5EF4-FFF2-40B4-BE49-F238E27FC236}">
                <a16:creationId xmlns:a16="http://schemas.microsoft.com/office/drawing/2014/main" id="{585E58B2-D91E-4BBA-83D2-BC7C71E6BE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68" y="2282900"/>
            <a:ext cx="480213" cy="307962"/>
          </a:xfrm>
          <a:prstGeom prst="rect">
            <a:avLst/>
          </a:prstGeom>
        </p:spPr>
      </p:pic>
      <p:pic>
        <p:nvPicPr>
          <p:cNvPr id="67" name="Рисунок 66">
            <a:extLst>
              <a:ext uri="{FF2B5EF4-FFF2-40B4-BE49-F238E27FC236}">
                <a16:creationId xmlns:a16="http://schemas.microsoft.com/office/drawing/2014/main" id="{23693A57-7029-4CFE-AC52-1C2B6883B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128" y="3009298"/>
            <a:ext cx="480213" cy="307962"/>
          </a:xfrm>
          <a:prstGeom prst="rect">
            <a:avLst/>
          </a:prstGeom>
        </p:spPr>
      </p:pic>
      <p:pic>
        <p:nvPicPr>
          <p:cNvPr id="68" name="Рисунок 67">
            <a:extLst>
              <a:ext uri="{FF2B5EF4-FFF2-40B4-BE49-F238E27FC236}">
                <a16:creationId xmlns:a16="http://schemas.microsoft.com/office/drawing/2014/main" id="{F230A54E-7FEE-4BBB-9FB4-A9FE71346D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5" y="3743360"/>
            <a:ext cx="480213" cy="307962"/>
          </a:xfrm>
          <a:prstGeom prst="rect">
            <a:avLst/>
          </a:prstGeom>
        </p:spPr>
      </p:pic>
      <p:pic>
        <p:nvPicPr>
          <p:cNvPr id="69" name="Picture 55">
            <a:extLst>
              <a:ext uri="{FF2B5EF4-FFF2-40B4-BE49-F238E27FC236}">
                <a16:creationId xmlns:a16="http://schemas.microsoft.com/office/drawing/2014/main" id="{569C3895-D136-403E-A671-0D7609C444D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6806" y="1060815"/>
            <a:ext cx="560766" cy="290112"/>
          </a:xfrm>
          <a:prstGeom prst="rect">
            <a:avLst/>
          </a:prstGeom>
        </p:spPr>
      </p:pic>
    </p:spTree>
    <p:extLst>
      <p:ext uri="{BB962C8B-B14F-4D97-AF65-F5344CB8AC3E}">
        <p14:creationId xmlns:p14="http://schemas.microsoft.com/office/powerpoint/2010/main" val="1132819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e, outdoor, flying, clouds&#10;&#10;Description automatically generated">
            <a:extLst>
              <a:ext uri="{FF2B5EF4-FFF2-40B4-BE49-F238E27FC236}">
                <a16:creationId xmlns:a16="http://schemas.microsoft.com/office/drawing/2014/main" id="{DC7E92E5-58C2-47A2-800B-19FD9E493133}"/>
              </a:ext>
            </a:extLst>
          </p:cNvPr>
          <p:cNvPicPr>
            <a:picLocks noChangeAspect="1"/>
          </p:cNvPicPr>
          <p:nvPr/>
        </p:nvPicPr>
        <p:blipFill rotWithShape="1">
          <a:blip r:embed="rId2">
            <a:extLst>
              <a:ext uri="{28A0092B-C50C-407E-A947-70E740481C1C}">
                <a14:useLocalDpi xmlns:a14="http://schemas.microsoft.com/office/drawing/2010/main" val="0"/>
              </a:ext>
            </a:extLst>
          </a:blip>
          <a:srcRect l="22423" r="14600"/>
          <a:stretch/>
        </p:blipFill>
        <p:spPr>
          <a:xfrm flipH="1">
            <a:off x="3385217" y="0"/>
            <a:ext cx="5759101" cy="5715000"/>
          </a:xfrm>
          <a:prstGeom prst="rect">
            <a:avLst/>
          </a:prstGeom>
        </p:spPr>
      </p:pic>
      <p:sp>
        <p:nvSpPr>
          <p:cNvPr id="6" name="Прямоугольник 11">
            <a:extLst>
              <a:ext uri="{FF2B5EF4-FFF2-40B4-BE49-F238E27FC236}">
                <a16:creationId xmlns:a16="http://schemas.microsoft.com/office/drawing/2014/main" id="{36517524-2BBA-4F35-893C-85C354E72149}"/>
              </a:ext>
            </a:extLst>
          </p:cNvPr>
          <p:cNvSpPr/>
          <p:nvPr/>
        </p:nvSpPr>
        <p:spPr>
          <a:xfrm>
            <a:off x="3385220" y="-20782"/>
            <a:ext cx="3963001" cy="5735782"/>
          </a:xfrm>
          <a:prstGeom prst="rect">
            <a:avLst/>
          </a:prstGeom>
          <a:gradFill flip="none" rotWithShape="1">
            <a:gsLst>
              <a:gs pos="0">
                <a:schemeClr val="bg1">
                  <a:lumMod val="95000"/>
                </a:schemeClr>
              </a:gs>
              <a:gs pos="100000">
                <a:schemeClr val="bg1">
                  <a:lumMod val="9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7" name="Прямоугольник 11">
            <a:extLst>
              <a:ext uri="{FF2B5EF4-FFF2-40B4-BE49-F238E27FC236}">
                <a16:creationId xmlns:a16="http://schemas.microsoft.com/office/drawing/2014/main" id="{F5558697-FA79-4818-AC09-84C8ACC00C02}"/>
              </a:ext>
            </a:extLst>
          </p:cNvPr>
          <p:cNvSpPr/>
          <p:nvPr/>
        </p:nvSpPr>
        <p:spPr>
          <a:xfrm>
            <a:off x="2566430" y="0"/>
            <a:ext cx="3963001" cy="5715000"/>
          </a:xfrm>
          <a:prstGeom prst="rect">
            <a:avLst/>
          </a:prstGeom>
          <a:gradFill flip="none" rotWithShape="1">
            <a:gsLst>
              <a:gs pos="0">
                <a:schemeClr val="bg1">
                  <a:lumMod val="95000"/>
                </a:schemeClr>
              </a:gs>
              <a:gs pos="100000">
                <a:schemeClr val="bg1">
                  <a:lumMod val="9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 name="Заголовок 1">
            <a:extLst>
              <a:ext uri="{FF2B5EF4-FFF2-40B4-BE49-F238E27FC236}">
                <a16:creationId xmlns:a16="http://schemas.microsoft.com/office/drawing/2014/main" id="{B585F5F2-ED93-4328-B115-A95FD3EE856A}"/>
              </a:ext>
            </a:extLst>
          </p:cNvPr>
          <p:cNvSpPr>
            <a:spLocks noGrp="1"/>
          </p:cNvSpPr>
          <p:nvPr>
            <p:ph type="title"/>
          </p:nvPr>
        </p:nvSpPr>
        <p:spPr/>
        <p:txBody>
          <a:bodyPr/>
          <a:lstStyle/>
          <a:p>
            <a:r>
              <a:rPr lang="ru-RU" dirty="0"/>
              <a:t>Турбулентная среда</a:t>
            </a:r>
          </a:p>
        </p:txBody>
      </p:sp>
      <p:sp>
        <p:nvSpPr>
          <p:cNvPr id="5" name="Текст 5">
            <a:extLst>
              <a:ext uri="{FF2B5EF4-FFF2-40B4-BE49-F238E27FC236}">
                <a16:creationId xmlns:a16="http://schemas.microsoft.com/office/drawing/2014/main" id="{7160D39E-8B8A-436F-9972-8D164E911F12}"/>
              </a:ext>
            </a:extLst>
          </p:cNvPr>
          <p:cNvSpPr txBox="1">
            <a:spLocks/>
          </p:cNvSpPr>
          <p:nvPr/>
        </p:nvSpPr>
        <p:spPr>
          <a:xfrm>
            <a:off x="447670" y="1318096"/>
            <a:ext cx="3534802"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80101" indent="-180101" defTabSz="415869">
              <a:spcAft>
                <a:spcPts val="546"/>
              </a:spcAft>
              <a:defRPr/>
            </a:pPr>
            <a:r>
              <a:rPr lang="ru-RU" sz="1455" dirty="0">
                <a:solidFill>
                  <a:srgbClr val="000000">
                    <a:lumMod val="75000"/>
                    <a:lumOff val="25000"/>
                  </a:srgbClr>
                </a:solidFill>
                <a:latin typeface="Roboto Condensed Light"/>
              </a:rPr>
              <a:t>Последние 2,5 года бизнес «трясло».</a:t>
            </a:r>
          </a:p>
          <a:p>
            <a:pPr marL="180101" indent="-180101" defTabSz="415869">
              <a:spcAft>
                <a:spcPts val="546"/>
              </a:spcAft>
              <a:defRPr/>
            </a:pPr>
            <a:r>
              <a:rPr lang="ru-RU" sz="1455" dirty="0">
                <a:solidFill>
                  <a:srgbClr val="000000">
                    <a:lumMod val="75000"/>
                    <a:lumOff val="25000"/>
                  </a:srgbClr>
                </a:solidFill>
                <a:latin typeface="Roboto Condensed Light"/>
              </a:rPr>
              <a:t>За пару месяцев бизнес в России кардинально изменился.</a:t>
            </a:r>
          </a:p>
          <a:p>
            <a:pPr marL="180101" indent="-180101" defTabSz="415869">
              <a:spcAft>
                <a:spcPts val="546"/>
              </a:spcAft>
              <a:defRPr/>
            </a:pPr>
            <a:r>
              <a:rPr lang="ru-RU" sz="1455" dirty="0">
                <a:solidFill>
                  <a:srgbClr val="000000">
                    <a:lumMod val="75000"/>
                    <a:lumOff val="25000"/>
                  </a:srgbClr>
                </a:solidFill>
                <a:latin typeface="Roboto Condensed Light"/>
              </a:rPr>
              <a:t>Ничто не говорит о том, что все вернется в прежнее русло в ближайшее время.</a:t>
            </a:r>
          </a:p>
          <a:p>
            <a:pPr marL="180101" indent="-180101" defTabSz="415869">
              <a:spcAft>
                <a:spcPts val="546"/>
              </a:spcAft>
              <a:defRPr/>
            </a:pPr>
            <a:r>
              <a:rPr lang="ru-RU" sz="1455" dirty="0">
                <a:solidFill>
                  <a:srgbClr val="000000">
                    <a:lumMod val="75000"/>
                    <a:lumOff val="25000"/>
                  </a:srgbClr>
                </a:solidFill>
                <a:latin typeface="Roboto Condensed Light"/>
              </a:rPr>
              <a:t>Всем компаниям, кто хочет пережить этот период, придется перестраиваться.</a:t>
            </a:r>
          </a:p>
        </p:txBody>
      </p:sp>
      <p:sp>
        <p:nvSpPr>
          <p:cNvPr id="8" name="Прямоугольник 49">
            <a:extLst>
              <a:ext uri="{FF2B5EF4-FFF2-40B4-BE49-F238E27FC236}">
                <a16:creationId xmlns:a16="http://schemas.microsoft.com/office/drawing/2014/main" id="{21343A2F-E0A4-4DD0-B1D2-D81D43AAAB5F}"/>
              </a:ext>
            </a:extLst>
          </p:cNvPr>
          <p:cNvSpPr/>
          <p:nvPr/>
        </p:nvSpPr>
        <p:spPr>
          <a:xfrm flipH="1" flipV="1">
            <a:off x="446651" y="3479780"/>
            <a:ext cx="3534802" cy="6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defRPr/>
            </a:pPr>
            <a:endParaRPr lang="ru-RU" sz="819" dirty="0">
              <a:solidFill>
                <a:srgbClr val="FFFFFF"/>
              </a:solidFill>
              <a:latin typeface="Roboto Condensed Light"/>
            </a:endParaRPr>
          </a:p>
          <a:p>
            <a:pPr algn="ctr" defTabSz="415869">
              <a:defRPr/>
            </a:pPr>
            <a:endParaRPr lang="ru-RU" sz="819" dirty="0">
              <a:solidFill>
                <a:srgbClr val="FFFFFF"/>
              </a:solidFill>
              <a:latin typeface="Roboto Condensed Light"/>
            </a:endParaRPr>
          </a:p>
          <a:p>
            <a:pPr algn="ctr" defTabSz="415869">
              <a:defRPr/>
            </a:pPr>
            <a:endParaRPr lang="ru-RU" sz="819" dirty="0">
              <a:solidFill>
                <a:srgbClr val="FFFFFF"/>
              </a:solidFill>
              <a:latin typeface="Roboto Condensed Light"/>
            </a:endParaRPr>
          </a:p>
        </p:txBody>
      </p:sp>
      <p:sp>
        <p:nvSpPr>
          <p:cNvPr id="9" name="object 13">
            <a:extLst>
              <a:ext uri="{FF2B5EF4-FFF2-40B4-BE49-F238E27FC236}">
                <a16:creationId xmlns:a16="http://schemas.microsoft.com/office/drawing/2014/main" id="{13E8A4C1-C7C7-4CAA-A04E-E0A8CC909FD0}"/>
              </a:ext>
            </a:extLst>
          </p:cNvPr>
          <p:cNvSpPr txBox="1"/>
          <p:nvPr/>
        </p:nvSpPr>
        <p:spPr>
          <a:xfrm>
            <a:off x="724597" y="3602338"/>
            <a:ext cx="3257875" cy="447815"/>
          </a:xfrm>
          <a:prstGeom prst="rect">
            <a:avLst/>
          </a:prstGeom>
        </p:spPr>
        <p:txBody>
          <a:bodyPr vert="horz" wrap="square" lIns="0" tIns="0" rIns="0" bIns="0" rtlCol="0" anchor="ctr">
            <a:spAutoFit/>
          </a:bodyPr>
          <a:lstStyle/>
          <a:p>
            <a:pPr marR="2310" defTabSz="415869">
              <a:spcAft>
                <a:spcPts val="273"/>
              </a:spcAft>
              <a:defRPr/>
            </a:pPr>
            <a:r>
              <a:rPr lang="ru-RU" sz="1455" spc="7" dirty="0">
                <a:solidFill>
                  <a:srgbClr val="FFFFFF"/>
                </a:solidFill>
                <a:latin typeface="Roboto Medium"/>
                <a:cs typeface="Trebuchet MS"/>
              </a:rPr>
              <a:t>Будущего нет – надо прожить сегодняшний день.</a:t>
            </a:r>
          </a:p>
        </p:txBody>
      </p:sp>
    </p:spTree>
    <p:extLst>
      <p:ext uri="{BB962C8B-B14F-4D97-AF65-F5344CB8AC3E}">
        <p14:creationId xmlns:p14="http://schemas.microsoft.com/office/powerpoint/2010/main" val="302191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2">
            <a:extLst>
              <a:ext uri="{FF2B5EF4-FFF2-40B4-BE49-F238E27FC236}">
                <a16:creationId xmlns:a16="http://schemas.microsoft.com/office/drawing/2014/main" id="{3D25F389-C6D4-4CA1-8753-8057DEA2CDBC}"/>
              </a:ext>
            </a:extLst>
          </p:cNvPr>
          <p:cNvPicPr>
            <a:picLocks noChangeAspect="1"/>
          </p:cNvPicPr>
          <p:nvPr/>
        </p:nvPicPr>
        <p:blipFill>
          <a:blip r:embed="rId2">
            <a:grayscl/>
            <a:alphaModFix amt="85000"/>
            <a:extLst>
              <a:ext uri="{28A0092B-C50C-407E-A947-70E740481C1C}">
                <a14:useLocalDpi xmlns:a14="http://schemas.microsoft.com/office/drawing/2010/main" val="0"/>
              </a:ext>
            </a:extLst>
          </a:blip>
          <a:stretch>
            <a:fillRect/>
          </a:stretch>
        </p:blipFill>
        <p:spPr>
          <a:xfrm flipH="1">
            <a:off x="5786129" y="285570"/>
            <a:ext cx="2996299" cy="5143861"/>
          </a:xfrm>
          <a:prstGeom prst="rect">
            <a:avLst/>
          </a:prstGeom>
        </p:spPr>
      </p:pic>
      <p:sp>
        <p:nvSpPr>
          <p:cNvPr id="16" name="Прямоугольник 3">
            <a:extLst>
              <a:ext uri="{FF2B5EF4-FFF2-40B4-BE49-F238E27FC236}">
                <a16:creationId xmlns:a16="http://schemas.microsoft.com/office/drawing/2014/main" id="{5F999CC4-A871-4D7C-8202-38115D405688}"/>
              </a:ext>
            </a:extLst>
          </p:cNvPr>
          <p:cNvSpPr/>
          <p:nvPr/>
        </p:nvSpPr>
        <p:spPr>
          <a:xfrm>
            <a:off x="445085" y="1580188"/>
            <a:ext cx="4858856" cy="3243719"/>
          </a:xfrm>
          <a:prstGeom prst="rect">
            <a:avLst/>
          </a:prstGeom>
          <a:gradFill flip="none" rotWithShape="1">
            <a:gsLst>
              <a:gs pos="0">
                <a:schemeClr val="tx1">
                  <a:alpha val="0"/>
                </a:schemeClr>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7" name="Прямоугольник 4">
            <a:extLst>
              <a:ext uri="{FF2B5EF4-FFF2-40B4-BE49-F238E27FC236}">
                <a16:creationId xmlns:a16="http://schemas.microsoft.com/office/drawing/2014/main" id="{7A15845A-9200-48A8-9B22-6116EB1C715D}"/>
              </a:ext>
            </a:extLst>
          </p:cNvPr>
          <p:cNvSpPr/>
          <p:nvPr/>
        </p:nvSpPr>
        <p:spPr>
          <a:xfrm>
            <a:off x="448054" y="1753479"/>
            <a:ext cx="4678478" cy="646269"/>
          </a:xfrm>
          <a:prstGeom prst="rect">
            <a:avLst/>
          </a:prstGeom>
          <a:gradFill>
            <a:gsLst>
              <a:gs pos="0">
                <a:schemeClr val="bg1">
                  <a:lumMod val="50000"/>
                  <a:alpha val="55000"/>
                </a:schemeClr>
              </a:gs>
              <a:gs pos="100000">
                <a:schemeClr val="bg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8" name="Прямоугольник 5">
            <a:extLst>
              <a:ext uri="{FF2B5EF4-FFF2-40B4-BE49-F238E27FC236}">
                <a16:creationId xmlns:a16="http://schemas.microsoft.com/office/drawing/2014/main" id="{70EF93A2-C347-453E-A614-C0903E0D3FAB}"/>
              </a:ext>
            </a:extLst>
          </p:cNvPr>
          <p:cNvSpPr/>
          <p:nvPr/>
        </p:nvSpPr>
        <p:spPr>
          <a:xfrm>
            <a:off x="448054" y="3254807"/>
            <a:ext cx="4678478" cy="646269"/>
          </a:xfrm>
          <a:prstGeom prst="rect">
            <a:avLst/>
          </a:prstGeom>
          <a:gradFill>
            <a:gsLst>
              <a:gs pos="0">
                <a:schemeClr val="bg1">
                  <a:lumMod val="50000"/>
                  <a:alpha val="55000"/>
                </a:schemeClr>
              </a:gs>
              <a:gs pos="100000">
                <a:schemeClr val="bg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9" name="Прямоугольник 6">
            <a:extLst>
              <a:ext uri="{FF2B5EF4-FFF2-40B4-BE49-F238E27FC236}">
                <a16:creationId xmlns:a16="http://schemas.microsoft.com/office/drawing/2014/main" id="{E6F1C4AB-FDCA-48BE-A929-FFAB8F10D05D}"/>
              </a:ext>
            </a:extLst>
          </p:cNvPr>
          <p:cNvSpPr/>
          <p:nvPr/>
        </p:nvSpPr>
        <p:spPr>
          <a:xfrm>
            <a:off x="448054" y="2504143"/>
            <a:ext cx="4678478" cy="646269"/>
          </a:xfrm>
          <a:prstGeom prst="rect">
            <a:avLst/>
          </a:prstGeom>
          <a:gradFill>
            <a:gsLst>
              <a:gs pos="0">
                <a:schemeClr val="bg1">
                  <a:lumMod val="65000"/>
                  <a:alpha val="50000"/>
                </a:schemeClr>
              </a:gs>
              <a:gs pos="100000">
                <a:schemeClr val="bg1">
                  <a:lumMod val="65000"/>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0" name="Прямоугольник 7">
            <a:extLst>
              <a:ext uri="{FF2B5EF4-FFF2-40B4-BE49-F238E27FC236}">
                <a16:creationId xmlns:a16="http://schemas.microsoft.com/office/drawing/2014/main" id="{BE669858-CEBB-43C3-AA5D-288DCF1B3A39}"/>
              </a:ext>
            </a:extLst>
          </p:cNvPr>
          <p:cNvSpPr/>
          <p:nvPr/>
        </p:nvSpPr>
        <p:spPr>
          <a:xfrm>
            <a:off x="451023" y="1753479"/>
            <a:ext cx="647129" cy="646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1" name="Прямоугольник 8">
            <a:extLst>
              <a:ext uri="{FF2B5EF4-FFF2-40B4-BE49-F238E27FC236}">
                <a16:creationId xmlns:a16="http://schemas.microsoft.com/office/drawing/2014/main" id="{1EC69BA2-E1D5-4B4B-9D19-BB0271A6ECF2}"/>
              </a:ext>
            </a:extLst>
          </p:cNvPr>
          <p:cNvSpPr/>
          <p:nvPr/>
        </p:nvSpPr>
        <p:spPr>
          <a:xfrm>
            <a:off x="451023" y="3254807"/>
            <a:ext cx="647129" cy="646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2" name="Прямоугольник 9">
            <a:extLst>
              <a:ext uri="{FF2B5EF4-FFF2-40B4-BE49-F238E27FC236}">
                <a16:creationId xmlns:a16="http://schemas.microsoft.com/office/drawing/2014/main" id="{5ABF30CE-CAA1-4D83-819D-E2625B067ACB}"/>
              </a:ext>
            </a:extLst>
          </p:cNvPr>
          <p:cNvSpPr/>
          <p:nvPr/>
        </p:nvSpPr>
        <p:spPr>
          <a:xfrm>
            <a:off x="451023" y="2504143"/>
            <a:ext cx="647129" cy="646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3" name="object 13">
            <a:extLst>
              <a:ext uri="{FF2B5EF4-FFF2-40B4-BE49-F238E27FC236}">
                <a16:creationId xmlns:a16="http://schemas.microsoft.com/office/drawing/2014/main" id="{46368DB8-9D0F-4F52-A57D-6C25B405C750}"/>
              </a:ext>
            </a:extLst>
          </p:cNvPr>
          <p:cNvSpPr txBox="1"/>
          <p:nvPr/>
        </p:nvSpPr>
        <p:spPr>
          <a:xfrm>
            <a:off x="1282436" y="1965683"/>
            <a:ext cx="3289564" cy="223907"/>
          </a:xfrm>
          <a:prstGeom prst="rect">
            <a:avLst/>
          </a:prstGeom>
        </p:spPr>
        <p:txBody>
          <a:bodyPr vert="horz" wrap="square" lIns="0" tIns="0" rIns="0" bIns="0" rtlCol="0" anchor="ctr">
            <a:spAutoFit/>
          </a:bodyPr>
          <a:lstStyle/>
          <a:p>
            <a:pPr marL="5776" marR="2310">
              <a:spcAft>
                <a:spcPts val="273"/>
              </a:spcAft>
            </a:pPr>
            <a:r>
              <a:rPr lang="ru-RU" sz="1455" spc="7" dirty="0">
                <a:solidFill>
                  <a:schemeClr val="bg1"/>
                </a:solidFill>
                <a:cs typeface="Trebuchet MS"/>
              </a:rPr>
              <a:t>Логистические цепочки нарушены </a:t>
            </a:r>
          </a:p>
        </p:txBody>
      </p:sp>
      <p:sp>
        <p:nvSpPr>
          <p:cNvPr id="24" name="object 13">
            <a:extLst>
              <a:ext uri="{FF2B5EF4-FFF2-40B4-BE49-F238E27FC236}">
                <a16:creationId xmlns:a16="http://schemas.microsoft.com/office/drawing/2014/main" id="{5BC46D11-83CA-407B-98A4-18520BB3D88D}"/>
              </a:ext>
            </a:extLst>
          </p:cNvPr>
          <p:cNvSpPr txBox="1"/>
          <p:nvPr/>
        </p:nvSpPr>
        <p:spPr>
          <a:xfrm>
            <a:off x="1282436" y="2603370"/>
            <a:ext cx="3289564" cy="447815"/>
          </a:xfrm>
          <a:prstGeom prst="rect">
            <a:avLst/>
          </a:prstGeom>
        </p:spPr>
        <p:txBody>
          <a:bodyPr vert="horz" wrap="square" lIns="0" tIns="0" rIns="0" bIns="0" rtlCol="0" anchor="ctr">
            <a:spAutoFit/>
          </a:bodyPr>
          <a:lstStyle/>
          <a:p>
            <a:pPr marL="5776" marR="2310">
              <a:spcAft>
                <a:spcPts val="273"/>
              </a:spcAft>
            </a:pPr>
            <a:r>
              <a:rPr lang="ru-RU" sz="1455" spc="7" dirty="0">
                <a:solidFill>
                  <a:schemeClr val="bg1"/>
                </a:solidFill>
                <a:cs typeface="Trebuchet MS"/>
              </a:rPr>
              <a:t>Иностранные партнеры покидают российский рынок </a:t>
            </a:r>
          </a:p>
        </p:txBody>
      </p:sp>
      <p:sp>
        <p:nvSpPr>
          <p:cNvPr id="25" name="object 13">
            <a:extLst>
              <a:ext uri="{FF2B5EF4-FFF2-40B4-BE49-F238E27FC236}">
                <a16:creationId xmlns:a16="http://schemas.microsoft.com/office/drawing/2014/main" id="{CBAF6AB9-6715-4C88-AB26-D1D71D918DF1}"/>
              </a:ext>
            </a:extLst>
          </p:cNvPr>
          <p:cNvSpPr txBox="1"/>
          <p:nvPr/>
        </p:nvSpPr>
        <p:spPr>
          <a:xfrm>
            <a:off x="1282436" y="3471598"/>
            <a:ext cx="3289564" cy="212687"/>
          </a:xfrm>
          <a:prstGeom prst="rect">
            <a:avLst/>
          </a:prstGeom>
        </p:spPr>
        <p:txBody>
          <a:bodyPr vert="horz" wrap="square" lIns="0" tIns="0" rIns="0" bIns="0" rtlCol="0" anchor="ctr">
            <a:spAutoFit/>
          </a:bodyPr>
          <a:lstStyle/>
          <a:p>
            <a:pPr marL="5776" marR="2310">
              <a:lnSpc>
                <a:spcPct val="95000"/>
              </a:lnSpc>
              <a:spcAft>
                <a:spcPts val="273"/>
              </a:spcAft>
            </a:pPr>
            <a:r>
              <a:rPr lang="ru-RU" sz="1455" spc="7" dirty="0">
                <a:solidFill>
                  <a:schemeClr val="bg1"/>
                </a:solidFill>
                <a:cs typeface="Trebuchet MS"/>
              </a:rPr>
              <a:t>Настроенные процессы уже не работают </a:t>
            </a:r>
          </a:p>
        </p:txBody>
      </p:sp>
      <p:sp>
        <p:nvSpPr>
          <p:cNvPr id="26" name="Прямоугольник 13">
            <a:extLst>
              <a:ext uri="{FF2B5EF4-FFF2-40B4-BE49-F238E27FC236}">
                <a16:creationId xmlns:a16="http://schemas.microsoft.com/office/drawing/2014/main" id="{B516B75E-EF1F-4E50-9CA3-264A6719E07F}"/>
              </a:ext>
            </a:extLst>
          </p:cNvPr>
          <p:cNvSpPr/>
          <p:nvPr/>
        </p:nvSpPr>
        <p:spPr>
          <a:xfrm>
            <a:off x="445085" y="4005471"/>
            <a:ext cx="4678478" cy="646269"/>
          </a:xfrm>
          <a:prstGeom prst="rect">
            <a:avLst/>
          </a:prstGeom>
          <a:gradFill>
            <a:gsLst>
              <a:gs pos="0">
                <a:schemeClr val="bg1">
                  <a:lumMod val="65000"/>
                  <a:alpha val="50000"/>
                </a:schemeClr>
              </a:gs>
              <a:gs pos="100000">
                <a:schemeClr val="bg1">
                  <a:lumMod val="65000"/>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7" name="Прямоугольник 14">
            <a:extLst>
              <a:ext uri="{FF2B5EF4-FFF2-40B4-BE49-F238E27FC236}">
                <a16:creationId xmlns:a16="http://schemas.microsoft.com/office/drawing/2014/main" id="{BDA457E5-F41E-4A33-9A5A-8792AE7EA9F1}"/>
              </a:ext>
            </a:extLst>
          </p:cNvPr>
          <p:cNvSpPr/>
          <p:nvPr/>
        </p:nvSpPr>
        <p:spPr>
          <a:xfrm>
            <a:off x="448054" y="4005471"/>
            <a:ext cx="647129" cy="646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8" name="object 13">
            <a:extLst>
              <a:ext uri="{FF2B5EF4-FFF2-40B4-BE49-F238E27FC236}">
                <a16:creationId xmlns:a16="http://schemas.microsoft.com/office/drawing/2014/main" id="{F2167024-3412-4DEB-B12D-026D372D73D7}"/>
              </a:ext>
            </a:extLst>
          </p:cNvPr>
          <p:cNvSpPr txBox="1"/>
          <p:nvPr/>
        </p:nvSpPr>
        <p:spPr>
          <a:xfrm>
            <a:off x="1279467" y="4222261"/>
            <a:ext cx="3292533" cy="212687"/>
          </a:xfrm>
          <a:prstGeom prst="rect">
            <a:avLst/>
          </a:prstGeom>
        </p:spPr>
        <p:txBody>
          <a:bodyPr vert="horz" wrap="square" lIns="0" tIns="0" rIns="0" bIns="0" rtlCol="0" anchor="ctr">
            <a:spAutoFit/>
          </a:bodyPr>
          <a:lstStyle/>
          <a:p>
            <a:pPr marL="5776" marR="2310">
              <a:lnSpc>
                <a:spcPct val="95000"/>
              </a:lnSpc>
              <a:spcAft>
                <a:spcPts val="273"/>
              </a:spcAft>
            </a:pPr>
            <a:r>
              <a:rPr lang="ru-RU" sz="1455" spc="7" dirty="0">
                <a:solidFill>
                  <a:schemeClr val="bg1"/>
                </a:solidFill>
                <a:cs typeface="Trebuchet MS"/>
              </a:rPr>
              <a:t>Как раньше управлять не получается </a:t>
            </a:r>
          </a:p>
        </p:txBody>
      </p:sp>
      <p:sp>
        <p:nvSpPr>
          <p:cNvPr id="29" name="Полилиния 31">
            <a:extLst>
              <a:ext uri="{FF2B5EF4-FFF2-40B4-BE49-F238E27FC236}">
                <a16:creationId xmlns:a16="http://schemas.microsoft.com/office/drawing/2014/main" id="{F4E47766-5976-43B9-95B1-82710F4DDFE7}"/>
              </a:ext>
            </a:extLst>
          </p:cNvPr>
          <p:cNvSpPr/>
          <p:nvPr/>
        </p:nvSpPr>
        <p:spPr>
          <a:xfrm rot="5400000" flipH="1">
            <a:off x="3917570" y="3075179"/>
            <a:ext cx="3242065" cy="259260"/>
          </a:xfrm>
          <a:custGeom>
            <a:avLst/>
            <a:gdLst>
              <a:gd name="connsiteX0" fmla="*/ 8041830 w 8041830"/>
              <a:gd name="connsiteY0" fmla="*/ 6847550 h 6847550"/>
              <a:gd name="connsiteX1" fmla="*/ 8041830 w 8041830"/>
              <a:gd name="connsiteY1" fmla="*/ 515283 h 6847550"/>
              <a:gd name="connsiteX2" fmla="*/ 7719534 w 8041830"/>
              <a:gd name="connsiteY2" fmla="*/ 515283 h 6847550"/>
              <a:gd name="connsiteX3" fmla="*/ 7270580 w 8041830"/>
              <a:gd name="connsiteY3" fmla="*/ 0 h 6847550"/>
              <a:gd name="connsiteX4" fmla="*/ 6821624 w 8041830"/>
              <a:gd name="connsiteY4" fmla="*/ 515283 h 6847550"/>
              <a:gd name="connsiteX5" fmla="*/ 5079473 w 8041830"/>
              <a:gd name="connsiteY5" fmla="*/ 515283 h 6847550"/>
              <a:gd name="connsiteX6" fmla="*/ 4630518 w 8041830"/>
              <a:gd name="connsiteY6" fmla="*/ 0 h 6847550"/>
              <a:gd name="connsiteX7" fmla="*/ 4181563 w 8041830"/>
              <a:gd name="connsiteY7" fmla="*/ 515283 h 6847550"/>
              <a:gd name="connsiteX8" fmla="*/ 1193274 w 8041830"/>
              <a:gd name="connsiteY8" fmla="*/ 515283 h 6847550"/>
              <a:gd name="connsiteX9" fmla="*/ 744318 w 8041830"/>
              <a:gd name="connsiteY9" fmla="*/ 0 h 6847550"/>
              <a:gd name="connsiteX10" fmla="*/ 295362 w 8041830"/>
              <a:gd name="connsiteY10" fmla="*/ 515283 h 6847550"/>
              <a:gd name="connsiteX11" fmla="*/ 0 w 8041830"/>
              <a:gd name="connsiteY11" fmla="*/ 515283 h 6847550"/>
              <a:gd name="connsiteX12" fmla="*/ 0 w 8041830"/>
              <a:gd name="connsiteY12" fmla="*/ 6847550 h 6847550"/>
              <a:gd name="connsiteX0" fmla="*/ 0 w 8041830"/>
              <a:gd name="connsiteY0" fmla="*/ 6847550 h 6847550"/>
              <a:gd name="connsiteX1" fmla="*/ 8041830 w 8041830"/>
              <a:gd name="connsiteY1" fmla="*/ 515283 h 6847550"/>
              <a:gd name="connsiteX2" fmla="*/ 7719534 w 8041830"/>
              <a:gd name="connsiteY2" fmla="*/ 515283 h 6847550"/>
              <a:gd name="connsiteX3" fmla="*/ 7270580 w 8041830"/>
              <a:gd name="connsiteY3" fmla="*/ 0 h 6847550"/>
              <a:gd name="connsiteX4" fmla="*/ 6821624 w 8041830"/>
              <a:gd name="connsiteY4" fmla="*/ 515283 h 6847550"/>
              <a:gd name="connsiteX5" fmla="*/ 5079473 w 8041830"/>
              <a:gd name="connsiteY5" fmla="*/ 515283 h 6847550"/>
              <a:gd name="connsiteX6" fmla="*/ 4630518 w 8041830"/>
              <a:gd name="connsiteY6" fmla="*/ 0 h 6847550"/>
              <a:gd name="connsiteX7" fmla="*/ 4181563 w 8041830"/>
              <a:gd name="connsiteY7" fmla="*/ 515283 h 6847550"/>
              <a:gd name="connsiteX8" fmla="*/ 1193274 w 8041830"/>
              <a:gd name="connsiteY8" fmla="*/ 515283 h 6847550"/>
              <a:gd name="connsiteX9" fmla="*/ 744318 w 8041830"/>
              <a:gd name="connsiteY9" fmla="*/ 0 h 6847550"/>
              <a:gd name="connsiteX10" fmla="*/ 295362 w 8041830"/>
              <a:gd name="connsiteY10" fmla="*/ 515283 h 6847550"/>
              <a:gd name="connsiteX11" fmla="*/ 0 w 8041830"/>
              <a:gd name="connsiteY11" fmla="*/ 515283 h 6847550"/>
              <a:gd name="connsiteX12" fmla="*/ 0 w 8041830"/>
              <a:gd name="connsiteY12" fmla="*/ 6847550 h 6847550"/>
              <a:gd name="connsiteX0" fmla="*/ 8041830 w 8041830"/>
              <a:gd name="connsiteY0" fmla="*/ 515283 h 6938990"/>
              <a:gd name="connsiteX1" fmla="*/ 7719534 w 8041830"/>
              <a:gd name="connsiteY1" fmla="*/ 515283 h 6938990"/>
              <a:gd name="connsiteX2" fmla="*/ 7270580 w 8041830"/>
              <a:gd name="connsiteY2" fmla="*/ 0 h 6938990"/>
              <a:gd name="connsiteX3" fmla="*/ 6821624 w 8041830"/>
              <a:gd name="connsiteY3" fmla="*/ 515283 h 6938990"/>
              <a:gd name="connsiteX4" fmla="*/ 5079473 w 8041830"/>
              <a:gd name="connsiteY4" fmla="*/ 515283 h 6938990"/>
              <a:gd name="connsiteX5" fmla="*/ 4630518 w 8041830"/>
              <a:gd name="connsiteY5" fmla="*/ 0 h 6938990"/>
              <a:gd name="connsiteX6" fmla="*/ 4181563 w 8041830"/>
              <a:gd name="connsiteY6" fmla="*/ 515283 h 6938990"/>
              <a:gd name="connsiteX7" fmla="*/ 1193274 w 8041830"/>
              <a:gd name="connsiteY7" fmla="*/ 515283 h 6938990"/>
              <a:gd name="connsiteX8" fmla="*/ 744318 w 8041830"/>
              <a:gd name="connsiteY8" fmla="*/ 0 h 6938990"/>
              <a:gd name="connsiteX9" fmla="*/ 295362 w 8041830"/>
              <a:gd name="connsiteY9" fmla="*/ 515283 h 6938990"/>
              <a:gd name="connsiteX10" fmla="*/ 0 w 8041830"/>
              <a:gd name="connsiteY10" fmla="*/ 515283 h 6938990"/>
              <a:gd name="connsiteX11" fmla="*/ 91440 w 8041830"/>
              <a:gd name="connsiteY11" fmla="*/ 6938990 h 6938990"/>
              <a:gd name="connsiteX0" fmla="*/ 8041830 w 8041830"/>
              <a:gd name="connsiteY0" fmla="*/ 515283 h 515283"/>
              <a:gd name="connsiteX1" fmla="*/ 7719534 w 8041830"/>
              <a:gd name="connsiteY1" fmla="*/ 515283 h 515283"/>
              <a:gd name="connsiteX2" fmla="*/ 7270580 w 8041830"/>
              <a:gd name="connsiteY2" fmla="*/ 0 h 515283"/>
              <a:gd name="connsiteX3" fmla="*/ 6821624 w 8041830"/>
              <a:gd name="connsiteY3" fmla="*/ 515283 h 515283"/>
              <a:gd name="connsiteX4" fmla="*/ 5079473 w 8041830"/>
              <a:gd name="connsiteY4" fmla="*/ 515283 h 515283"/>
              <a:gd name="connsiteX5" fmla="*/ 4630518 w 8041830"/>
              <a:gd name="connsiteY5" fmla="*/ 0 h 515283"/>
              <a:gd name="connsiteX6" fmla="*/ 4181563 w 8041830"/>
              <a:gd name="connsiteY6" fmla="*/ 515283 h 515283"/>
              <a:gd name="connsiteX7" fmla="*/ 1193274 w 8041830"/>
              <a:gd name="connsiteY7" fmla="*/ 515283 h 515283"/>
              <a:gd name="connsiteX8" fmla="*/ 744318 w 8041830"/>
              <a:gd name="connsiteY8" fmla="*/ 0 h 515283"/>
              <a:gd name="connsiteX9" fmla="*/ 295362 w 8041830"/>
              <a:gd name="connsiteY9" fmla="*/ 515283 h 515283"/>
              <a:gd name="connsiteX10" fmla="*/ 0 w 8041830"/>
              <a:gd name="connsiteY10" fmla="*/ 515283 h 515283"/>
              <a:gd name="connsiteX0" fmla="*/ 8041830 w 8041830"/>
              <a:gd name="connsiteY0" fmla="*/ 515283 h 515283"/>
              <a:gd name="connsiteX1" fmla="*/ 7719534 w 8041830"/>
              <a:gd name="connsiteY1" fmla="*/ 515283 h 515283"/>
              <a:gd name="connsiteX2" fmla="*/ 7270580 w 8041830"/>
              <a:gd name="connsiteY2" fmla="*/ 0 h 515283"/>
              <a:gd name="connsiteX3" fmla="*/ 6821624 w 8041830"/>
              <a:gd name="connsiteY3" fmla="*/ 515283 h 515283"/>
              <a:gd name="connsiteX4" fmla="*/ 5079473 w 8041830"/>
              <a:gd name="connsiteY4" fmla="*/ 515283 h 515283"/>
              <a:gd name="connsiteX5" fmla="*/ 4630518 w 8041830"/>
              <a:gd name="connsiteY5" fmla="*/ 0 h 515283"/>
              <a:gd name="connsiteX6" fmla="*/ 4181563 w 8041830"/>
              <a:gd name="connsiteY6" fmla="*/ 515283 h 515283"/>
              <a:gd name="connsiteX7" fmla="*/ 1193274 w 8041830"/>
              <a:gd name="connsiteY7" fmla="*/ 515283 h 515283"/>
              <a:gd name="connsiteX8" fmla="*/ 295362 w 8041830"/>
              <a:gd name="connsiteY8" fmla="*/ 515283 h 515283"/>
              <a:gd name="connsiteX9" fmla="*/ 0 w 8041830"/>
              <a:gd name="connsiteY9" fmla="*/ 515283 h 515283"/>
              <a:gd name="connsiteX0" fmla="*/ 8041830 w 8041830"/>
              <a:gd name="connsiteY0" fmla="*/ 515283 h 515283"/>
              <a:gd name="connsiteX1" fmla="*/ 7719534 w 8041830"/>
              <a:gd name="connsiteY1" fmla="*/ 515283 h 515283"/>
              <a:gd name="connsiteX2" fmla="*/ 7270580 w 8041830"/>
              <a:gd name="connsiteY2" fmla="*/ 0 h 515283"/>
              <a:gd name="connsiteX3" fmla="*/ 6821624 w 8041830"/>
              <a:gd name="connsiteY3" fmla="*/ 515283 h 515283"/>
              <a:gd name="connsiteX4" fmla="*/ 5079473 w 8041830"/>
              <a:gd name="connsiteY4" fmla="*/ 515283 h 515283"/>
              <a:gd name="connsiteX5" fmla="*/ 4630518 w 8041830"/>
              <a:gd name="connsiteY5" fmla="*/ 0 h 515283"/>
              <a:gd name="connsiteX6" fmla="*/ 4181563 w 8041830"/>
              <a:gd name="connsiteY6" fmla="*/ 515283 h 515283"/>
              <a:gd name="connsiteX7" fmla="*/ 295362 w 8041830"/>
              <a:gd name="connsiteY7" fmla="*/ 515283 h 515283"/>
              <a:gd name="connsiteX8" fmla="*/ 0 w 8041830"/>
              <a:gd name="connsiteY8" fmla="*/ 515283 h 515283"/>
              <a:gd name="connsiteX0" fmla="*/ 8041830 w 8041830"/>
              <a:gd name="connsiteY0" fmla="*/ 515283 h 515283"/>
              <a:gd name="connsiteX1" fmla="*/ 7719534 w 8041830"/>
              <a:gd name="connsiteY1" fmla="*/ 515283 h 515283"/>
              <a:gd name="connsiteX2" fmla="*/ 7270580 w 8041830"/>
              <a:gd name="connsiteY2" fmla="*/ 0 h 515283"/>
              <a:gd name="connsiteX3" fmla="*/ 6821624 w 8041830"/>
              <a:gd name="connsiteY3" fmla="*/ 515283 h 515283"/>
              <a:gd name="connsiteX4" fmla="*/ 5079473 w 8041830"/>
              <a:gd name="connsiteY4" fmla="*/ 515283 h 515283"/>
              <a:gd name="connsiteX5" fmla="*/ 4630518 w 8041830"/>
              <a:gd name="connsiteY5" fmla="*/ 0 h 515283"/>
              <a:gd name="connsiteX6" fmla="*/ 4181563 w 8041830"/>
              <a:gd name="connsiteY6" fmla="*/ 515283 h 515283"/>
              <a:gd name="connsiteX7" fmla="*/ 0 w 8041830"/>
              <a:gd name="connsiteY7" fmla="*/ 515283 h 515283"/>
              <a:gd name="connsiteX0" fmla="*/ 8041830 w 8041830"/>
              <a:gd name="connsiteY0" fmla="*/ 515283 h 515283"/>
              <a:gd name="connsiteX1" fmla="*/ 7719534 w 8041830"/>
              <a:gd name="connsiteY1" fmla="*/ 515283 h 515283"/>
              <a:gd name="connsiteX2" fmla="*/ 6821624 w 8041830"/>
              <a:gd name="connsiteY2" fmla="*/ 515283 h 515283"/>
              <a:gd name="connsiteX3" fmla="*/ 5079473 w 8041830"/>
              <a:gd name="connsiteY3" fmla="*/ 515283 h 515283"/>
              <a:gd name="connsiteX4" fmla="*/ 4630518 w 8041830"/>
              <a:gd name="connsiteY4" fmla="*/ 0 h 515283"/>
              <a:gd name="connsiteX5" fmla="*/ 4181563 w 8041830"/>
              <a:gd name="connsiteY5" fmla="*/ 515283 h 515283"/>
              <a:gd name="connsiteX6" fmla="*/ 0 w 8041830"/>
              <a:gd name="connsiteY6" fmla="*/ 515283 h 515283"/>
              <a:gd name="connsiteX0" fmla="*/ 8041830 w 8041830"/>
              <a:gd name="connsiteY0" fmla="*/ 515283 h 515283"/>
              <a:gd name="connsiteX1" fmla="*/ 7719534 w 8041830"/>
              <a:gd name="connsiteY1" fmla="*/ 515283 h 515283"/>
              <a:gd name="connsiteX2" fmla="*/ 5079473 w 8041830"/>
              <a:gd name="connsiteY2" fmla="*/ 515283 h 515283"/>
              <a:gd name="connsiteX3" fmla="*/ 4630518 w 8041830"/>
              <a:gd name="connsiteY3" fmla="*/ 0 h 515283"/>
              <a:gd name="connsiteX4" fmla="*/ 4181563 w 8041830"/>
              <a:gd name="connsiteY4" fmla="*/ 515283 h 515283"/>
              <a:gd name="connsiteX5" fmla="*/ 0 w 8041830"/>
              <a:gd name="connsiteY5" fmla="*/ 515283 h 515283"/>
              <a:gd name="connsiteX0" fmla="*/ 8041830 w 8041830"/>
              <a:gd name="connsiteY0" fmla="*/ 515283 h 515283"/>
              <a:gd name="connsiteX1" fmla="*/ 5079473 w 8041830"/>
              <a:gd name="connsiteY1" fmla="*/ 515283 h 515283"/>
              <a:gd name="connsiteX2" fmla="*/ 4630518 w 8041830"/>
              <a:gd name="connsiteY2" fmla="*/ 0 h 515283"/>
              <a:gd name="connsiteX3" fmla="*/ 4181563 w 8041830"/>
              <a:gd name="connsiteY3" fmla="*/ 515283 h 515283"/>
              <a:gd name="connsiteX4" fmla="*/ 0 w 8041830"/>
              <a:gd name="connsiteY4" fmla="*/ 515283 h 515283"/>
              <a:gd name="connsiteX0" fmla="*/ 8041830 w 8041830"/>
              <a:gd name="connsiteY0" fmla="*/ 515283 h 515283"/>
              <a:gd name="connsiteX1" fmla="*/ 7553734 w 8041830"/>
              <a:gd name="connsiteY1" fmla="*/ 512815 h 515283"/>
              <a:gd name="connsiteX2" fmla="*/ 5079473 w 8041830"/>
              <a:gd name="connsiteY2" fmla="*/ 515283 h 515283"/>
              <a:gd name="connsiteX3" fmla="*/ 4630518 w 8041830"/>
              <a:gd name="connsiteY3" fmla="*/ 0 h 515283"/>
              <a:gd name="connsiteX4" fmla="*/ 4181563 w 8041830"/>
              <a:gd name="connsiteY4" fmla="*/ 515283 h 515283"/>
              <a:gd name="connsiteX5" fmla="*/ 0 w 8041830"/>
              <a:gd name="connsiteY5" fmla="*/ 515283 h 515283"/>
              <a:gd name="connsiteX0" fmla="*/ 7553734 w 7553734"/>
              <a:gd name="connsiteY0" fmla="*/ 512815 h 515283"/>
              <a:gd name="connsiteX1" fmla="*/ 5079473 w 7553734"/>
              <a:gd name="connsiteY1" fmla="*/ 515283 h 515283"/>
              <a:gd name="connsiteX2" fmla="*/ 4630518 w 7553734"/>
              <a:gd name="connsiteY2" fmla="*/ 0 h 515283"/>
              <a:gd name="connsiteX3" fmla="*/ 4181563 w 7553734"/>
              <a:gd name="connsiteY3" fmla="*/ 515283 h 515283"/>
              <a:gd name="connsiteX4" fmla="*/ 0 w 7553734"/>
              <a:gd name="connsiteY4" fmla="*/ 515283 h 515283"/>
              <a:gd name="connsiteX0" fmla="*/ 7553734 w 7553734"/>
              <a:gd name="connsiteY0" fmla="*/ 512815 h 524781"/>
              <a:gd name="connsiteX1" fmla="*/ 5079473 w 7553734"/>
              <a:gd name="connsiteY1" fmla="*/ 515283 h 524781"/>
              <a:gd name="connsiteX2" fmla="*/ 4630518 w 7553734"/>
              <a:gd name="connsiteY2" fmla="*/ 0 h 524781"/>
              <a:gd name="connsiteX3" fmla="*/ 4181563 w 7553734"/>
              <a:gd name="connsiteY3" fmla="*/ 515283 h 524781"/>
              <a:gd name="connsiteX4" fmla="*/ 1702111 w 7553734"/>
              <a:gd name="connsiteY4" fmla="*/ 524781 h 524781"/>
              <a:gd name="connsiteX5" fmla="*/ 0 w 7553734"/>
              <a:gd name="connsiteY5" fmla="*/ 515283 h 524781"/>
              <a:gd name="connsiteX0" fmla="*/ 5851623 w 5851623"/>
              <a:gd name="connsiteY0" fmla="*/ 512815 h 524781"/>
              <a:gd name="connsiteX1" fmla="*/ 3377362 w 5851623"/>
              <a:gd name="connsiteY1" fmla="*/ 515283 h 524781"/>
              <a:gd name="connsiteX2" fmla="*/ 2928407 w 5851623"/>
              <a:gd name="connsiteY2" fmla="*/ 0 h 524781"/>
              <a:gd name="connsiteX3" fmla="*/ 2479452 w 5851623"/>
              <a:gd name="connsiteY3" fmla="*/ 515283 h 524781"/>
              <a:gd name="connsiteX4" fmla="*/ 0 w 5851623"/>
              <a:gd name="connsiteY4" fmla="*/ 524781 h 5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623" h="524781">
                <a:moveTo>
                  <a:pt x="5851623" y="512815"/>
                </a:moveTo>
                <a:lnTo>
                  <a:pt x="3377362" y="515283"/>
                </a:lnTo>
                <a:lnTo>
                  <a:pt x="2928407" y="0"/>
                </a:lnTo>
                <a:lnTo>
                  <a:pt x="2479452" y="515283"/>
                </a:lnTo>
                <a:lnTo>
                  <a:pt x="0" y="524781"/>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387"/>
          </a:p>
        </p:txBody>
      </p:sp>
      <p:sp>
        <p:nvSpPr>
          <p:cNvPr id="30" name="Прямоугольник 17">
            <a:extLst>
              <a:ext uri="{FF2B5EF4-FFF2-40B4-BE49-F238E27FC236}">
                <a16:creationId xmlns:a16="http://schemas.microsoft.com/office/drawing/2014/main" id="{A7FEC6ED-6FCA-44F0-AE73-F527AF97AAD4}"/>
              </a:ext>
            </a:extLst>
          </p:cNvPr>
          <p:cNvSpPr/>
          <p:nvPr/>
        </p:nvSpPr>
        <p:spPr>
          <a:xfrm>
            <a:off x="5954466" y="2104214"/>
            <a:ext cx="2703343" cy="217267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31" name="object 13">
            <a:extLst>
              <a:ext uri="{FF2B5EF4-FFF2-40B4-BE49-F238E27FC236}">
                <a16:creationId xmlns:a16="http://schemas.microsoft.com/office/drawing/2014/main" id="{F8157FBF-81C7-446A-BFCD-EB01A5547537}"/>
              </a:ext>
            </a:extLst>
          </p:cNvPr>
          <p:cNvSpPr txBox="1"/>
          <p:nvPr/>
        </p:nvSpPr>
        <p:spPr>
          <a:xfrm>
            <a:off x="6127756" y="2371625"/>
            <a:ext cx="2374434" cy="1631472"/>
          </a:xfrm>
          <a:prstGeom prst="rect">
            <a:avLst/>
          </a:prstGeom>
        </p:spPr>
        <p:txBody>
          <a:bodyPr vert="horz" wrap="square" lIns="0" tIns="0" rIns="0" bIns="0" rtlCol="0" anchor="t">
            <a:spAutoFit/>
          </a:bodyPr>
          <a:lstStyle/>
          <a:p>
            <a:pPr marL="163728" marR="2310">
              <a:spcAft>
                <a:spcPts val="546"/>
              </a:spcAft>
            </a:pPr>
            <a:r>
              <a:rPr lang="ru-RU" sz="1455" spc="7" dirty="0">
                <a:solidFill>
                  <a:schemeClr val="bg1"/>
                </a:solidFill>
                <a:latin typeface="+mj-lt"/>
                <a:cs typeface="Trebuchet MS"/>
              </a:rPr>
              <a:t>Сегодня фокус смещается в сторону операционных задач. </a:t>
            </a:r>
          </a:p>
          <a:p>
            <a:pPr marL="163728" marR="2310">
              <a:spcAft>
                <a:spcPts val="546"/>
              </a:spcAft>
            </a:pPr>
            <a:r>
              <a:rPr lang="ru-RU" sz="1455" spc="7" dirty="0">
                <a:solidFill>
                  <a:schemeClr val="bg1"/>
                </a:solidFill>
                <a:latin typeface="+mj-lt"/>
                <a:cs typeface="Trebuchet MS"/>
              </a:rPr>
              <a:t>В процессе перестроения бизнес переходит в режим ручного управления.</a:t>
            </a:r>
          </a:p>
        </p:txBody>
      </p:sp>
      <p:pic>
        <p:nvPicPr>
          <p:cNvPr id="35" name="Picture 636">
            <a:extLst>
              <a:ext uri="{FF2B5EF4-FFF2-40B4-BE49-F238E27FC236}">
                <a16:creationId xmlns:a16="http://schemas.microsoft.com/office/drawing/2014/main" id="{56F5D5A1-E8D2-4E2A-AF60-41A77A8A4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14" y="4141901"/>
            <a:ext cx="373408" cy="373408"/>
          </a:xfrm>
          <a:prstGeom prst="rect">
            <a:avLst/>
          </a:prstGeom>
        </p:spPr>
      </p:pic>
      <p:sp>
        <p:nvSpPr>
          <p:cNvPr id="2" name="Заголовок 1">
            <a:extLst>
              <a:ext uri="{FF2B5EF4-FFF2-40B4-BE49-F238E27FC236}">
                <a16:creationId xmlns:a16="http://schemas.microsoft.com/office/drawing/2014/main" id="{02E9F48D-6F7A-44B3-A98C-CF0B0716C124}"/>
              </a:ext>
            </a:extLst>
          </p:cNvPr>
          <p:cNvSpPr>
            <a:spLocks noGrp="1"/>
          </p:cNvSpPr>
          <p:nvPr>
            <p:ph type="title"/>
          </p:nvPr>
        </p:nvSpPr>
        <p:spPr/>
        <p:txBody>
          <a:bodyPr/>
          <a:lstStyle/>
          <a:p>
            <a:r>
              <a:rPr lang="ru-RU" dirty="0"/>
              <a:t>Изменение фокуса управления в условиях стремительных изменений</a:t>
            </a:r>
          </a:p>
        </p:txBody>
      </p:sp>
      <p:pic>
        <p:nvPicPr>
          <p:cNvPr id="37" name="Picture 636">
            <a:extLst>
              <a:ext uri="{FF2B5EF4-FFF2-40B4-BE49-F238E27FC236}">
                <a16:creationId xmlns:a16="http://schemas.microsoft.com/office/drawing/2014/main" id="{FE532E2D-147A-4C2A-B353-9B8B888C3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14" y="3391237"/>
            <a:ext cx="373408" cy="373408"/>
          </a:xfrm>
          <a:prstGeom prst="rect">
            <a:avLst/>
          </a:prstGeom>
        </p:spPr>
      </p:pic>
      <p:pic>
        <p:nvPicPr>
          <p:cNvPr id="38" name="Picture 636">
            <a:extLst>
              <a:ext uri="{FF2B5EF4-FFF2-40B4-BE49-F238E27FC236}">
                <a16:creationId xmlns:a16="http://schemas.microsoft.com/office/drawing/2014/main" id="{7153F24E-000E-48B9-B4BD-42D073B40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14" y="1888043"/>
            <a:ext cx="373408" cy="373408"/>
          </a:xfrm>
          <a:prstGeom prst="rect">
            <a:avLst/>
          </a:prstGeom>
        </p:spPr>
      </p:pic>
      <p:pic>
        <p:nvPicPr>
          <p:cNvPr id="39" name="Picture 636">
            <a:extLst>
              <a:ext uri="{FF2B5EF4-FFF2-40B4-BE49-F238E27FC236}">
                <a16:creationId xmlns:a16="http://schemas.microsoft.com/office/drawing/2014/main" id="{86AD6A5D-F4E4-4021-B4C2-ACB68B7D3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14" y="2640574"/>
            <a:ext cx="373408" cy="373408"/>
          </a:xfrm>
          <a:prstGeom prst="rect">
            <a:avLst/>
          </a:prstGeom>
        </p:spPr>
      </p:pic>
    </p:spTree>
    <p:extLst>
      <p:ext uri="{BB962C8B-B14F-4D97-AF65-F5344CB8AC3E}">
        <p14:creationId xmlns:p14="http://schemas.microsoft.com/office/powerpoint/2010/main" val="3711328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1">
            <a:extLst>
              <a:ext uri="{FF2B5EF4-FFF2-40B4-BE49-F238E27FC236}">
                <a16:creationId xmlns:a16="http://schemas.microsoft.com/office/drawing/2014/main" id="{9553A3C2-EFAA-4C0B-9335-030143E8EDCF}"/>
              </a:ext>
            </a:extLst>
          </p:cNvPr>
          <p:cNvSpPr/>
          <p:nvPr/>
        </p:nvSpPr>
        <p:spPr>
          <a:xfrm>
            <a:off x="0" y="0"/>
            <a:ext cx="2286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3" name="object 2">
            <a:extLst>
              <a:ext uri="{FF2B5EF4-FFF2-40B4-BE49-F238E27FC236}">
                <a16:creationId xmlns:a16="http://schemas.microsoft.com/office/drawing/2014/main" id="{98453F5D-A72E-4384-8B76-EECC4AE9F29B}"/>
              </a:ext>
            </a:extLst>
          </p:cNvPr>
          <p:cNvSpPr/>
          <p:nvPr/>
        </p:nvSpPr>
        <p:spPr>
          <a:xfrm rot="16200000">
            <a:off x="-150934" y="2722503"/>
            <a:ext cx="5143861" cy="269994"/>
          </a:xfrm>
          <a:prstGeom prst="rect">
            <a:avLst/>
          </a:prstGeom>
          <a:blipFill>
            <a:blip r:embed="rId2" cstate="print"/>
            <a:srcRect/>
            <a:stretch>
              <a:fillRect t="-264146"/>
            </a:stretch>
          </a:blipFill>
        </p:spPr>
        <p:txBody>
          <a:bodyPr wrap="square" lIns="0" tIns="0" rIns="0" bIns="0" rtlCol="0"/>
          <a:lstStyle/>
          <a:p>
            <a:endParaRPr sz="387"/>
          </a:p>
        </p:txBody>
      </p:sp>
      <p:sp>
        <p:nvSpPr>
          <p:cNvPr id="11" name="Прямоугольник 15">
            <a:extLst>
              <a:ext uri="{FF2B5EF4-FFF2-40B4-BE49-F238E27FC236}">
                <a16:creationId xmlns:a16="http://schemas.microsoft.com/office/drawing/2014/main" id="{AE93B0B4-6663-4E52-A403-0AC6DF082B68}"/>
              </a:ext>
            </a:extLst>
          </p:cNvPr>
          <p:cNvSpPr/>
          <p:nvPr/>
        </p:nvSpPr>
        <p:spPr>
          <a:xfrm>
            <a:off x="4572001" y="0"/>
            <a:ext cx="2286000" cy="5715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3" name="Title 2">
            <a:extLst>
              <a:ext uri="{FF2B5EF4-FFF2-40B4-BE49-F238E27FC236}">
                <a16:creationId xmlns:a16="http://schemas.microsoft.com/office/drawing/2014/main" id="{8866C16B-381D-4598-8E35-CF7ACEBD2273}"/>
              </a:ext>
            </a:extLst>
          </p:cNvPr>
          <p:cNvSpPr>
            <a:spLocks noGrp="1"/>
          </p:cNvSpPr>
          <p:nvPr>
            <p:ph type="title"/>
          </p:nvPr>
        </p:nvSpPr>
        <p:spPr/>
        <p:txBody>
          <a:bodyPr/>
          <a:lstStyle/>
          <a:p>
            <a:r>
              <a:rPr lang="ru-RU" dirty="0"/>
              <a:t>Аутсорсинг контактного центра для финансовой группы</a:t>
            </a:r>
          </a:p>
        </p:txBody>
      </p:sp>
      <p:sp>
        <p:nvSpPr>
          <p:cNvPr id="14" name="Прямоугольник 12">
            <a:extLst>
              <a:ext uri="{FF2B5EF4-FFF2-40B4-BE49-F238E27FC236}">
                <a16:creationId xmlns:a16="http://schemas.microsoft.com/office/drawing/2014/main" id="{3621A09E-414D-4919-B55B-D29A75EAF87E}"/>
              </a:ext>
            </a:extLst>
          </p:cNvPr>
          <p:cNvSpPr/>
          <p:nvPr/>
        </p:nvSpPr>
        <p:spPr>
          <a:xfrm>
            <a:off x="303233" y="861603"/>
            <a:ext cx="1949526" cy="339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defRPr/>
            </a:pPr>
            <a:r>
              <a:rPr lang="ru-RU" sz="1273" spc="7" dirty="0">
                <a:solidFill>
                  <a:srgbClr val="FF0000"/>
                </a:solidFill>
                <a:latin typeface="Roboto Medium"/>
                <a:cs typeface="Trebuchet MS"/>
              </a:rPr>
              <a:t>История проекта:</a:t>
            </a:r>
          </a:p>
        </p:txBody>
      </p:sp>
      <p:sp>
        <p:nvSpPr>
          <p:cNvPr id="15" name="Прямоугольник 13">
            <a:extLst>
              <a:ext uri="{FF2B5EF4-FFF2-40B4-BE49-F238E27FC236}">
                <a16:creationId xmlns:a16="http://schemas.microsoft.com/office/drawing/2014/main" id="{983E4187-AE33-4B3C-9E28-D1A74C09365B}"/>
              </a:ext>
            </a:extLst>
          </p:cNvPr>
          <p:cNvSpPr/>
          <p:nvPr/>
        </p:nvSpPr>
        <p:spPr>
          <a:xfrm>
            <a:off x="251554" y="1338120"/>
            <a:ext cx="1949526" cy="212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546"/>
              </a:spcAft>
              <a:defRPr/>
            </a:pPr>
            <a:r>
              <a:rPr lang="ru-RU" sz="960" spc="7" dirty="0">
                <a:solidFill>
                  <a:schemeClr val="tx1">
                    <a:lumMod val="75000"/>
                    <a:lumOff val="25000"/>
                  </a:schemeClr>
                </a:solidFill>
                <a:cs typeface="Trebuchet MS"/>
              </a:rPr>
              <a:t>Региональная компания была приобретена финансовой группой (ТОП-3 крупнейших частных финансовых организаций России) и получила возможность быстрого выхода на федеральный уровень. Проект являлся стратегической инициативой, заказчиком выступал генеральный директор. </a:t>
            </a:r>
          </a:p>
        </p:txBody>
      </p:sp>
      <p:sp>
        <p:nvSpPr>
          <p:cNvPr id="16" name="Прямоугольник 12">
            <a:extLst>
              <a:ext uri="{FF2B5EF4-FFF2-40B4-BE49-F238E27FC236}">
                <a16:creationId xmlns:a16="http://schemas.microsoft.com/office/drawing/2014/main" id="{805501CC-7718-4C9D-9812-AEEA637EDBF8}"/>
              </a:ext>
            </a:extLst>
          </p:cNvPr>
          <p:cNvSpPr/>
          <p:nvPr/>
        </p:nvSpPr>
        <p:spPr>
          <a:xfrm>
            <a:off x="2452636" y="861603"/>
            <a:ext cx="1949526" cy="339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defRPr/>
            </a:pPr>
            <a:r>
              <a:rPr lang="ru-RU" sz="1273" spc="7" dirty="0">
                <a:solidFill>
                  <a:schemeClr val="tx1">
                    <a:lumMod val="75000"/>
                    <a:lumOff val="25000"/>
                  </a:schemeClr>
                </a:solidFill>
                <a:latin typeface="Roboto Medium"/>
                <a:cs typeface="Trebuchet MS"/>
              </a:rPr>
              <a:t>Проблемы:</a:t>
            </a:r>
          </a:p>
        </p:txBody>
      </p:sp>
      <p:sp>
        <p:nvSpPr>
          <p:cNvPr id="17" name="Прямоугольник 13">
            <a:extLst>
              <a:ext uri="{FF2B5EF4-FFF2-40B4-BE49-F238E27FC236}">
                <a16:creationId xmlns:a16="http://schemas.microsoft.com/office/drawing/2014/main" id="{5916727C-1444-4527-9C88-086EE6EF6CEB}"/>
              </a:ext>
            </a:extLst>
          </p:cNvPr>
          <p:cNvSpPr/>
          <p:nvPr/>
        </p:nvSpPr>
        <p:spPr>
          <a:xfrm>
            <a:off x="2452750" y="1343039"/>
            <a:ext cx="1997612" cy="212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Низкий уровень сервиса на входящей линии.</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Большое количество жалоб со стороны клиентов и партнеров.</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Длительные сроки найма, обучения и вывода сотрудников на линию.</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Высокий уровень оттока сотрудников в связи с регулярными изменениями и нагрузкой. </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Компетенции, процессы, используемые технологии и программы не позволяют предоставлять необходимый сервис в режиме 24/7. </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Регулярный запрос дополнительных ресурсов, отсутствие автоматизации процессов.</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Ежедневное участие ТОП - менеджмента в мониторинге и контроле работы контактного центра, «ручное» управление всеми процессами.</a:t>
            </a:r>
          </a:p>
        </p:txBody>
      </p:sp>
      <p:sp>
        <p:nvSpPr>
          <p:cNvPr id="18" name="Прямоугольник 12">
            <a:extLst>
              <a:ext uri="{FF2B5EF4-FFF2-40B4-BE49-F238E27FC236}">
                <a16:creationId xmlns:a16="http://schemas.microsoft.com/office/drawing/2014/main" id="{CE76EA13-545A-4DE5-BC40-1B7EF6C70837}"/>
              </a:ext>
            </a:extLst>
          </p:cNvPr>
          <p:cNvSpPr/>
          <p:nvPr/>
        </p:nvSpPr>
        <p:spPr>
          <a:xfrm>
            <a:off x="4738637" y="865956"/>
            <a:ext cx="1949526" cy="339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defRPr/>
            </a:pPr>
            <a:r>
              <a:rPr lang="ru-RU" sz="1273" spc="7" dirty="0" smtClean="0">
                <a:solidFill>
                  <a:schemeClr val="tx1">
                    <a:lumMod val="75000"/>
                    <a:lumOff val="25000"/>
                  </a:schemeClr>
                </a:solidFill>
                <a:latin typeface="Roboto Medium"/>
                <a:cs typeface="Trebuchet MS"/>
              </a:rPr>
              <a:t>Решенные </a:t>
            </a:r>
            <a:r>
              <a:rPr lang="ru-RU" sz="1273" spc="7" dirty="0">
                <a:solidFill>
                  <a:schemeClr val="tx1">
                    <a:lumMod val="75000"/>
                    <a:lumOff val="25000"/>
                  </a:schemeClr>
                </a:solidFill>
                <a:latin typeface="Roboto Medium"/>
                <a:cs typeface="Trebuchet MS"/>
              </a:rPr>
              <a:t>задачи:</a:t>
            </a:r>
          </a:p>
        </p:txBody>
      </p:sp>
      <p:sp>
        <p:nvSpPr>
          <p:cNvPr id="19" name="Прямоугольник 13">
            <a:extLst>
              <a:ext uri="{FF2B5EF4-FFF2-40B4-BE49-F238E27FC236}">
                <a16:creationId xmlns:a16="http://schemas.microsoft.com/office/drawing/2014/main" id="{65BD77BE-F944-4708-A285-79C3C5DA2530}"/>
              </a:ext>
            </a:extLst>
          </p:cNvPr>
          <p:cNvSpPr/>
          <p:nvPr/>
        </p:nvSpPr>
        <p:spPr>
          <a:xfrm>
            <a:off x="4738752" y="1338120"/>
            <a:ext cx="2119249" cy="212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610" indent="-114610">
              <a:spcAft>
                <a:spcPts val="273"/>
              </a:spcAft>
              <a:buFont typeface="Arial" panose="020B0604020202020204" pitchFamily="34" charset="0"/>
              <a:buChar char="•"/>
              <a:defRPr/>
            </a:pPr>
            <a:r>
              <a:rPr lang="ru-RU" sz="960" spc="7" dirty="0">
                <a:solidFill>
                  <a:schemeClr val="tx1">
                    <a:lumMod val="75000"/>
                    <a:lumOff val="25000"/>
                  </a:schemeClr>
                </a:solidFill>
                <a:cs typeface="Trebuchet MS"/>
              </a:rPr>
              <a:t>Предоставлена управленческая команда, которая взяла на себя все операционные задачи, и команда операторов.</a:t>
            </a:r>
          </a:p>
          <a:p>
            <a:pPr marL="114610" indent="-114610">
              <a:spcAft>
                <a:spcPts val="273"/>
              </a:spcAft>
              <a:buFont typeface="Arial" panose="020B0604020202020204" pitchFamily="34" charset="0"/>
              <a:buChar char="•"/>
              <a:defRPr/>
            </a:pPr>
            <a:r>
              <a:rPr lang="ru-RU" sz="960" spc="7" dirty="0">
                <a:solidFill>
                  <a:schemeClr val="tx1">
                    <a:lumMod val="75000"/>
                    <a:lumOff val="25000"/>
                  </a:schemeClr>
                </a:solidFill>
                <a:cs typeface="Trebuchet MS"/>
              </a:rPr>
              <a:t>Сформирована база знаний. Адаптирован процесс обучения операторов для их вывода на линию </a:t>
            </a:r>
            <a:br>
              <a:rPr lang="ru-RU" sz="960" spc="7" dirty="0">
                <a:solidFill>
                  <a:schemeClr val="tx1">
                    <a:lumMod val="75000"/>
                    <a:lumOff val="25000"/>
                  </a:schemeClr>
                </a:solidFill>
                <a:cs typeface="Trebuchet MS"/>
              </a:rPr>
            </a:br>
            <a:r>
              <a:rPr lang="ru-RU" sz="960" spc="7" dirty="0">
                <a:solidFill>
                  <a:schemeClr val="tx1">
                    <a:lumMod val="75000"/>
                    <a:lumOff val="25000"/>
                  </a:schemeClr>
                </a:solidFill>
                <a:cs typeface="Trebuchet MS"/>
              </a:rPr>
              <a:t>в сжатые сроки.</a:t>
            </a:r>
          </a:p>
          <a:p>
            <a:pPr marL="114610" indent="-114610">
              <a:spcAft>
                <a:spcPts val="273"/>
              </a:spcAft>
              <a:buFont typeface="Arial" panose="020B0604020202020204" pitchFamily="34" charset="0"/>
              <a:buChar char="•"/>
              <a:defRPr/>
            </a:pPr>
            <a:r>
              <a:rPr lang="ru-RU" sz="960" spc="7" dirty="0">
                <a:solidFill>
                  <a:schemeClr val="tx1">
                    <a:lumMod val="75000"/>
                    <a:lumOff val="25000"/>
                  </a:schemeClr>
                </a:solidFill>
                <a:cs typeface="Trebuchet MS"/>
              </a:rPr>
              <a:t>Применены современных технологи </a:t>
            </a:r>
            <a:br>
              <a:rPr lang="ru-RU" sz="960" spc="7" dirty="0">
                <a:solidFill>
                  <a:schemeClr val="tx1">
                    <a:lumMod val="75000"/>
                    <a:lumOff val="25000"/>
                  </a:schemeClr>
                </a:solidFill>
                <a:cs typeface="Trebuchet MS"/>
              </a:rPr>
            </a:br>
            <a:r>
              <a:rPr lang="ru-RU" sz="960" spc="7" dirty="0">
                <a:solidFill>
                  <a:schemeClr val="tx1">
                    <a:lumMod val="75000"/>
                    <a:lumOff val="25000"/>
                  </a:schemeClr>
                </a:solidFill>
                <a:cs typeface="Trebuchet MS"/>
              </a:rPr>
              <a:t>и программное обеспечение, создана система мониторинговых и контрольных показателей, которые отвечают требованиям федерального контактного центра.</a:t>
            </a:r>
          </a:p>
          <a:p>
            <a:pPr marL="114610" indent="-114610">
              <a:spcAft>
                <a:spcPts val="273"/>
              </a:spcAft>
              <a:buFont typeface="Arial" panose="020B0604020202020204" pitchFamily="34" charset="0"/>
              <a:buChar char="•"/>
              <a:defRPr/>
            </a:pPr>
            <a:r>
              <a:rPr lang="ru-RU" sz="960" spc="7" dirty="0">
                <a:solidFill>
                  <a:schemeClr val="tx1">
                    <a:lumMod val="75000"/>
                    <a:lumOff val="25000"/>
                  </a:schemeClr>
                </a:solidFill>
                <a:cs typeface="Trebuchet MS"/>
              </a:rPr>
              <a:t>Автоматизированы процессы, которые в условиях роста продаж позволили обеспечить сервис без увеличения численности сотрудников. </a:t>
            </a:r>
          </a:p>
          <a:p>
            <a:pPr marL="114610" indent="-114610">
              <a:spcAft>
                <a:spcPts val="273"/>
              </a:spcAft>
              <a:buFont typeface="Arial" panose="020B0604020202020204" pitchFamily="34" charset="0"/>
              <a:buChar char="•"/>
              <a:defRPr/>
            </a:pPr>
            <a:r>
              <a:rPr lang="ru-RU" sz="960" spc="7" dirty="0">
                <a:solidFill>
                  <a:schemeClr val="tx1">
                    <a:lumMod val="75000"/>
                    <a:lumOff val="25000"/>
                  </a:schemeClr>
                </a:solidFill>
                <a:cs typeface="Trebuchet MS"/>
              </a:rPr>
              <a:t>Реализован новый функционал на базе аутсорсингового контактного центра.</a:t>
            </a:r>
          </a:p>
          <a:p>
            <a:pPr marL="114610" indent="-114610">
              <a:spcAft>
                <a:spcPts val="273"/>
              </a:spcAft>
              <a:buFont typeface="Arial" panose="020B0604020202020204" pitchFamily="34" charset="0"/>
              <a:buChar char="•"/>
              <a:defRPr/>
            </a:pPr>
            <a:r>
              <a:rPr lang="ru-RU" sz="960" spc="7" dirty="0">
                <a:solidFill>
                  <a:schemeClr val="tx1">
                    <a:lumMod val="75000"/>
                    <a:lumOff val="25000"/>
                  </a:schemeClr>
                </a:solidFill>
                <a:cs typeface="Trebuchet MS"/>
              </a:rPr>
              <a:t>Благодаря использованию </a:t>
            </a:r>
            <a:r>
              <a:rPr lang="ru-RU" sz="960" spc="7" dirty="0" err="1">
                <a:solidFill>
                  <a:schemeClr val="tx1">
                    <a:lumMod val="75000"/>
                    <a:lumOff val="25000"/>
                  </a:schemeClr>
                </a:solidFill>
                <a:cs typeface="Trebuchet MS"/>
              </a:rPr>
              <a:t>Lean</a:t>
            </a:r>
            <a:r>
              <a:rPr lang="ru-RU" sz="960" spc="7" dirty="0">
                <a:solidFill>
                  <a:schemeClr val="tx1">
                    <a:lumMod val="75000"/>
                    <a:lumOff val="25000"/>
                  </a:schemeClr>
                </a:solidFill>
                <a:cs typeface="Trebuchet MS"/>
              </a:rPr>
              <a:t>-технологий выявлены и минимизированы потери, оптимизированы процессы, в том числе в самой компании.</a:t>
            </a:r>
          </a:p>
        </p:txBody>
      </p:sp>
      <p:sp>
        <p:nvSpPr>
          <p:cNvPr id="21" name="Прямоугольник 12">
            <a:extLst>
              <a:ext uri="{FF2B5EF4-FFF2-40B4-BE49-F238E27FC236}">
                <a16:creationId xmlns:a16="http://schemas.microsoft.com/office/drawing/2014/main" id="{F14481AA-93FB-4137-9CB0-E3277FDB3965}"/>
              </a:ext>
            </a:extLst>
          </p:cNvPr>
          <p:cNvSpPr/>
          <p:nvPr/>
        </p:nvSpPr>
        <p:spPr>
          <a:xfrm>
            <a:off x="6979640" y="861603"/>
            <a:ext cx="1949526" cy="339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defRPr/>
            </a:pPr>
            <a:r>
              <a:rPr lang="ru-RU" sz="1273" spc="7" dirty="0">
                <a:solidFill>
                  <a:schemeClr val="tx1">
                    <a:lumMod val="75000"/>
                    <a:lumOff val="25000"/>
                  </a:schemeClr>
                </a:solidFill>
                <a:latin typeface="Roboto Medium"/>
                <a:cs typeface="Trebuchet MS"/>
              </a:rPr>
              <a:t>Результат:</a:t>
            </a:r>
          </a:p>
        </p:txBody>
      </p:sp>
      <p:sp>
        <p:nvSpPr>
          <p:cNvPr id="22" name="Прямоугольник 13">
            <a:extLst>
              <a:ext uri="{FF2B5EF4-FFF2-40B4-BE49-F238E27FC236}">
                <a16:creationId xmlns:a16="http://schemas.microsoft.com/office/drawing/2014/main" id="{52A3EC2E-1BE3-4190-9A3B-49618EE023D0}"/>
              </a:ext>
            </a:extLst>
          </p:cNvPr>
          <p:cNvSpPr/>
          <p:nvPr/>
        </p:nvSpPr>
        <p:spPr>
          <a:xfrm>
            <a:off x="7015036" y="1338120"/>
            <a:ext cx="1805070" cy="212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Команда, которая обеспечила поддержку действующего бизнеса и взяла на себя операционные задачи;</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Реализация стратегической инициативы без «ручного» управления процессами; </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Автоматизация процессов, повышение их надежности и снижение стоимости;</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Открытая, развернутая регулярная/оперативная отчетность для мониторинга и контроля работы контактного центра;</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Высвобождение управленческих ресурсов для развития бизнеса. </a:t>
            </a:r>
          </a:p>
          <a:p>
            <a:pPr marL="114610" indent="-114610">
              <a:spcAft>
                <a:spcPts val="546"/>
              </a:spcAft>
              <a:buFont typeface="Arial" panose="020B0604020202020204" pitchFamily="34" charset="0"/>
              <a:buChar char="•"/>
              <a:defRPr/>
            </a:pPr>
            <a:r>
              <a:rPr lang="ru-RU" sz="960" spc="7" dirty="0">
                <a:solidFill>
                  <a:schemeClr val="tx1">
                    <a:lumMod val="75000"/>
                    <a:lumOff val="25000"/>
                  </a:schemeClr>
                </a:solidFill>
                <a:cs typeface="Trebuchet MS"/>
              </a:rPr>
              <a:t>Высокий уровень сервиса в режиме 24/7.</a:t>
            </a:r>
          </a:p>
        </p:txBody>
      </p:sp>
    </p:spTree>
    <p:extLst>
      <p:ext uri="{BB962C8B-B14F-4D97-AF65-F5344CB8AC3E}">
        <p14:creationId xmlns:p14="http://schemas.microsoft.com/office/powerpoint/2010/main" val="1542472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9390A-E527-4EDC-8B20-30831ED0991F}"/>
              </a:ext>
            </a:extLst>
          </p:cNvPr>
          <p:cNvPicPr>
            <a:picLocks noChangeAspect="1"/>
          </p:cNvPicPr>
          <p:nvPr/>
        </p:nvPicPr>
        <p:blipFill rotWithShape="1">
          <a:blip r:embed="rId2">
            <a:extLst>
              <a:ext uri="{28A0092B-C50C-407E-A947-70E740481C1C}">
                <a14:useLocalDpi xmlns:a14="http://schemas.microsoft.com/office/drawing/2010/main" val="0"/>
              </a:ext>
            </a:extLst>
          </a:blip>
          <a:srcRect l="10094" r="15271"/>
          <a:stretch/>
        </p:blipFill>
        <p:spPr>
          <a:xfrm>
            <a:off x="3385220" y="0"/>
            <a:ext cx="5758780" cy="5715000"/>
          </a:xfrm>
          <a:prstGeom prst="rect">
            <a:avLst/>
          </a:prstGeom>
        </p:spPr>
      </p:pic>
      <p:sp>
        <p:nvSpPr>
          <p:cNvPr id="17" name="Прямоугольник 11">
            <a:extLst>
              <a:ext uri="{FF2B5EF4-FFF2-40B4-BE49-F238E27FC236}">
                <a16:creationId xmlns:a16="http://schemas.microsoft.com/office/drawing/2014/main" id="{F1E84D1B-01F7-4C86-8A65-CE1106DFB0D0}"/>
              </a:ext>
            </a:extLst>
          </p:cNvPr>
          <p:cNvSpPr/>
          <p:nvPr/>
        </p:nvSpPr>
        <p:spPr>
          <a:xfrm>
            <a:off x="3385220" y="0"/>
            <a:ext cx="3963001" cy="5715000"/>
          </a:xfrm>
          <a:prstGeom prst="rect">
            <a:avLst/>
          </a:prstGeom>
          <a:gradFill flip="none" rotWithShape="1">
            <a:gsLst>
              <a:gs pos="0">
                <a:schemeClr val="bg1">
                  <a:lumMod val="95000"/>
                </a:schemeClr>
              </a:gs>
              <a:gs pos="100000">
                <a:schemeClr val="bg1">
                  <a:lumMod val="9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8" name="Прямоугольник 11">
            <a:extLst>
              <a:ext uri="{FF2B5EF4-FFF2-40B4-BE49-F238E27FC236}">
                <a16:creationId xmlns:a16="http://schemas.microsoft.com/office/drawing/2014/main" id="{3112068D-6A1C-4E49-A150-79CE2387E30E}"/>
              </a:ext>
            </a:extLst>
          </p:cNvPr>
          <p:cNvSpPr/>
          <p:nvPr/>
        </p:nvSpPr>
        <p:spPr>
          <a:xfrm>
            <a:off x="2566430" y="0"/>
            <a:ext cx="3963001" cy="5715000"/>
          </a:xfrm>
          <a:prstGeom prst="rect">
            <a:avLst/>
          </a:prstGeom>
          <a:gradFill flip="none" rotWithShape="1">
            <a:gsLst>
              <a:gs pos="0">
                <a:schemeClr val="bg1">
                  <a:lumMod val="95000"/>
                </a:schemeClr>
              </a:gs>
              <a:gs pos="100000">
                <a:schemeClr val="bg1">
                  <a:lumMod val="9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5" name="Заголовок 4">
            <a:extLst>
              <a:ext uri="{FF2B5EF4-FFF2-40B4-BE49-F238E27FC236}">
                <a16:creationId xmlns:a16="http://schemas.microsoft.com/office/drawing/2014/main" id="{42A0ED3E-A250-49AA-BB73-21C44B71F466}"/>
              </a:ext>
            </a:extLst>
          </p:cNvPr>
          <p:cNvSpPr>
            <a:spLocks noGrp="1"/>
          </p:cNvSpPr>
          <p:nvPr>
            <p:ph type="title"/>
          </p:nvPr>
        </p:nvSpPr>
        <p:spPr/>
        <p:txBody>
          <a:bodyPr/>
          <a:lstStyle/>
          <a:p>
            <a:r>
              <a:rPr lang="ru-RU" dirty="0"/>
              <a:t>Что делать с операционкой?</a:t>
            </a:r>
          </a:p>
        </p:txBody>
      </p:sp>
      <p:sp>
        <p:nvSpPr>
          <p:cNvPr id="8" name="Текст 5">
            <a:extLst>
              <a:ext uri="{FF2B5EF4-FFF2-40B4-BE49-F238E27FC236}">
                <a16:creationId xmlns:a16="http://schemas.microsoft.com/office/drawing/2014/main" id="{529A129D-E7DA-4C54-810C-5AACE3963659}"/>
              </a:ext>
            </a:extLst>
          </p:cNvPr>
          <p:cNvSpPr txBox="1">
            <a:spLocks/>
          </p:cNvSpPr>
          <p:nvPr/>
        </p:nvSpPr>
        <p:spPr>
          <a:xfrm>
            <a:off x="447669" y="1318096"/>
            <a:ext cx="4124331"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3"/>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80101" indent="-180101" defTabSz="415869">
              <a:spcAft>
                <a:spcPts val="819"/>
              </a:spcAft>
              <a:defRPr/>
            </a:pPr>
            <a:r>
              <a:rPr lang="ru-RU" sz="1455" dirty="0">
                <a:solidFill>
                  <a:srgbClr val="000000">
                    <a:lumMod val="75000"/>
                    <a:lumOff val="25000"/>
                  </a:srgbClr>
                </a:solidFill>
                <a:latin typeface="Roboto Condensed Light"/>
              </a:rPr>
              <a:t>Что Вы делаете, когда вашему автомобилю требуется ремонт или тех. обслуживание?</a:t>
            </a:r>
          </a:p>
          <a:p>
            <a:pPr marL="180101" indent="-180101" defTabSz="415869">
              <a:spcAft>
                <a:spcPts val="819"/>
              </a:spcAft>
              <a:defRPr/>
            </a:pPr>
            <a:r>
              <a:rPr lang="ru-RU" sz="1455" dirty="0">
                <a:solidFill>
                  <a:srgbClr val="000000">
                    <a:lumMod val="75000"/>
                    <a:lumOff val="25000"/>
                  </a:srgbClr>
                </a:solidFill>
                <a:latin typeface="Roboto Condensed Light"/>
              </a:rPr>
              <a:t>Что Вы делаете, когда Вы хотите сделать ремонт в квартире?</a:t>
            </a:r>
          </a:p>
          <a:p>
            <a:pPr marL="180101" indent="-180101" defTabSz="415869">
              <a:spcAft>
                <a:spcPts val="819"/>
              </a:spcAft>
              <a:defRPr/>
            </a:pPr>
            <a:r>
              <a:rPr lang="ru-RU" sz="1455" dirty="0">
                <a:solidFill>
                  <a:srgbClr val="000000">
                    <a:lumMod val="75000"/>
                    <a:lumOff val="25000"/>
                  </a:srgbClr>
                </a:solidFill>
                <a:latin typeface="Roboto Condensed Light"/>
              </a:rPr>
              <a:t>Что вы делаете, когда нужно решить стандартные задачи, которые отнимают время и отвлекают от стратегической работы?</a:t>
            </a:r>
          </a:p>
        </p:txBody>
      </p:sp>
      <p:sp>
        <p:nvSpPr>
          <p:cNvPr id="11" name="Прямоугольник 8">
            <a:extLst>
              <a:ext uri="{FF2B5EF4-FFF2-40B4-BE49-F238E27FC236}">
                <a16:creationId xmlns:a16="http://schemas.microsoft.com/office/drawing/2014/main" id="{EF9FB6D3-E162-4422-A6AE-FD042070CFE0}"/>
              </a:ext>
            </a:extLst>
          </p:cNvPr>
          <p:cNvSpPr/>
          <p:nvPr/>
        </p:nvSpPr>
        <p:spPr>
          <a:xfrm>
            <a:off x="446651" y="3414739"/>
            <a:ext cx="4319446" cy="806925"/>
          </a:xfrm>
          <a:prstGeom prst="rect">
            <a:avLst/>
          </a:prstGeom>
          <a:gradFill>
            <a:gsLst>
              <a:gs pos="25000">
                <a:schemeClr val="accent2"/>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dirty="0"/>
          </a:p>
        </p:txBody>
      </p:sp>
      <p:sp>
        <p:nvSpPr>
          <p:cNvPr id="12" name="Полилиния: фигура 39">
            <a:extLst>
              <a:ext uri="{FF2B5EF4-FFF2-40B4-BE49-F238E27FC236}">
                <a16:creationId xmlns:a16="http://schemas.microsoft.com/office/drawing/2014/main" id="{96CF70BA-B3F7-4E0E-BE7C-8848140C526A}"/>
              </a:ext>
            </a:extLst>
          </p:cNvPr>
          <p:cNvSpPr>
            <a:spLocks noChangeAspect="1"/>
          </p:cNvSpPr>
          <p:nvPr/>
        </p:nvSpPr>
        <p:spPr>
          <a:xfrm flipH="1" flipV="1">
            <a:off x="1034829" y="3414277"/>
            <a:ext cx="1935179" cy="806464"/>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810" h="748800">
                <a:moveTo>
                  <a:pt x="0" y="748800"/>
                </a:moveTo>
                <a:lnTo>
                  <a:pt x="1056177" y="748800"/>
                </a:lnTo>
                <a:lnTo>
                  <a:pt x="1056177" y="747441"/>
                </a:lnTo>
                <a:lnTo>
                  <a:pt x="1178253" y="748797"/>
                </a:lnTo>
                <a:lnTo>
                  <a:pt x="1796810" y="0"/>
                </a:lnTo>
                <a:lnTo>
                  <a:pt x="560089" y="0"/>
                </a:lnTo>
                <a:lnTo>
                  <a:pt x="560089" y="3"/>
                </a:lnTo>
                <a:lnTo>
                  <a:pt x="615686" y="3479"/>
                </a:lnTo>
                <a:lnTo>
                  <a:pt x="0" y="748800"/>
                </a:lnTo>
                <a:close/>
              </a:path>
            </a:pathLst>
          </a:custGeom>
          <a:solidFill>
            <a:schemeClr val="accent3"/>
          </a:solidFill>
        </p:spPr>
        <p:txBody>
          <a:bodyPr wrap="square" lIns="0" tIns="0" rIns="0" bIns="0" rtlCol="0">
            <a:noAutofit/>
          </a:bodyPr>
          <a:lstStyle/>
          <a:p>
            <a:endParaRPr sz="387" dirty="0"/>
          </a:p>
        </p:txBody>
      </p:sp>
      <p:sp>
        <p:nvSpPr>
          <p:cNvPr id="13" name="Пятиугольник 20">
            <a:extLst>
              <a:ext uri="{FF2B5EF4-FFF2-40B4-BE49-F238E27FC236}">
                <a16:creationId xmlns:a16="http://schemas.microsoft.com/office/drawing/2014/main" id="{3A78CFD5-EFDB-4651-B859-96470A830E50}"/>
              </a:ext>
            </a:extLst>
          </p:cNvPr>
          <p:cNvSpPr/>
          <p:nvPr/>
        </p:nvSpPr>
        <p:spPr>
          <a:xfrm>
            <a:off x="446651" y="3414739"/>
            <a:ext cx="915694" cy="806465"/>
          </a:xfrm>
          <a:prstGeom prst="homePlate">
            <a:avLst>
              <a:gd name="adj" fmla="val 42359"/>
            </a:avLst>
          </a:prstGeom>
          <a:solidFill>
            <a:schemeClr val="bg1"/>
          </a:solidFill>
          <a:ln>
            <a:noFill/>
          </a:ln>
          <a:effectLst>
            <a:outerShdw blurRad="2286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4" name="object 13">
            <a:extLst>
              <a:ext uri="{FF2B5EF4-FFF2-40B4-BE49-F238E27FC236}">
                <a16:creationId xmlns:a16="http://schemas.microsoft.com/office/drawing/2014/main" id="{5867AB6D-D4BC-4782-8CFF-689CA3283765}"/>
              </a:ext>
            </a:extLst>
          </p:cNvPr>
          <p:cNvSpPr txBox="1"/>
          <p:nvPr/>
        </p:nvSpPr>
        <p:spPr>
          <a:xfrm>
            <a:off x="1548958" y="3515215"/>
            <a:ext cx="3217139" cy="604589"/>
          </a:xfrm>
          <a:prstGeom prst="rect">
            <a:avLst/>
          </a:prstGeom>
        </p:spPr>
        <p:txBody>
          <a:bodyPr vert="horz" wrap="square" lIns="0" tIns="0" rIns="0" bIns="0" rtlCol="0" anchor="ctr">
            <a:spAutoFit/>
          </a:bodyPr>
          <a:lstStyle/>
          <a:p>
            <a:pPr marL="5776" marR="2310">
              <a:lnSpc>
                <a:spcPct val="90000"/>
              </a:lnSpc>
            </a:pPr>
            <a:r>
              <a:rPr lang="ru-RU" sz="1455" spc="7" dirty="0">
                <a:solidFill>
                  <a:schemeClr val="bg1"/>
                </a:solidFill>
                <a:latin typeface="+mj-lt"/>
                <a:cs typeface="Trebuchet MS"/>
              </a:rPr>
              <a:t>Передайте операционные задачи,  освободите свое время для решения стратегических задач.</a:t>
            </a:r>
          </a:p>
        </p:txBody>
      </p:sp>
      <p:pic>
        <p:nvPicPr>
          <p:cNvPr id="16" name="Picture 15">
            <a:extLst>
              <a:ext uri="{FF2B5EF4-FFF2-40B4-BE49-F238E27FC236}">
                <a16:creationId xmlns:a16="http://schemas.microsoft.com/office/drawing/2014/main" id="{8F20E6F9-E7E8-4435-B233-17DF20DEB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058" y="3588710"/>
            <a:ext cx="420124" cy="458522"/>
          </a:xfrm>
          <a:prstGeom prst="rect">
            <a:avLst/>
          </a:prstGeom>
        </p:spPr>
      </p:pic>
    </p:spTree>
    <p:extLst>
      <p:ext uri="{BB962C8B-B14F-4D97-AF65-F5344CB8AC3E}">
        <p14:creationId xmlns:p14="http://schemas.microsoft.com/office/powerpoint/2010/main" val="230752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A7BD-5C66-44F1-A877-93F0CFD27087}"/>
              </a:ext>
            </a:extLst>
          </p:cNvPr>
          <p:cNvSpPr>
            <a:spLocks noGrp="1"/>
          </p:cNvSpPr>
          <p:nvPr>
            <p:ph type="title"/>
          </p:nvPr>
        </p:nvSpPr>
        <p:spPr/>
        <p:txBody>
          <a:bodyPr/>
          <a:lstStyle/>
          <a:p>
            <a:r>
              <a:rPr lang="ru-RU" dirty="0"/>
              <a:t>Надежный подход для выбора партнера</a:t>
            </a:r>
          </a:p>
        </p:txBody>
      </p:sp>
      <p:sp>
        <p:nvSpPr>
          <p:cNvPr id="10" name="Прямоугольник 11">
            <a:extLst>
              <a:ext uri="{FF2B5EF4-FFF2-40B4-BE49-F238E27FC236}">
                <a16:creationId xmlns:a16="http://schemas.microsoft.com/office/drawing/2014/main" id="{F025792B-6ED0-4058-871E-98D4FB5E3951}"/>
              </a:ext>
            </a:extLst>
          </p:cNvPr>
          <p:cNvSpPr/>
          <p:nvPr/>
        </p:nvSpPr>
        <p:spPr>
          <a:xfrm>
            <a:off x="516986" y="2202468"/>
            <a:ext cx="728642" cy="72782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1" name="Прямоугольник 12">
            <a:extLst>
              <a:ext uri="{FF2B5EF4-FFF2-40B4-BE49-F238E27FC236}">
                <a16:creationId xmlns:a16="http://schemas.microsoft.com/office/drawing/2014/main" id="{5C211CBC-66F8-42B2-AD26-1774644F8BE7}"/>
              </a:ext>
            </a:extLst>
          </p:cNvPr>
          <p:cNvSpPr/>
          <p:nvPr/>
        </p:nvSpPr>
        <p:spPr>
          <a:xfrm>
            <a:off x="516986" y="3658115"/>
            <a:ext cx="728642" cy="72782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2" name="Прямоугольник 21">
            <a:extLst>
              <a:ext uri="{FF2B5EF4-FFF2-40B4-BE49-F238E27FC236}">
                <a16:creationId xmlns:a16="http://schemas.microsoft.com/office/drawing/2014/main" id="{5CBA5062-6337-4548-A190-AA64BBA7D137}"/>
              </a:ext>
            </a:extLst>
          </p:cNvPr>
          <p:cNvSpPr/>
          <p:nvPr/>
        </p:nvSpPr>
        <p:spPr>
          <a:xfrm>
            <a:off x="4561512" y="1474645"/>
            <a:ext cx="728642" cy="72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3" name="Прямоугольник 22">
            <a:extLst>
              <a:ext uri="{FF2B5EF4-FFF2-40B4-BE49-F238E27FC236}">
                <a16:creationId xmlns:a16="http://schemas.microsoft.com/office/drawing/2014/main" id="{88212D31-520B-4239-B284-EADE0648487B}"/>
              </a:ext>
            </a:extLst>
          </p:cNvPr>
          <p:cNvSpPr/>
          <p:nvPr/>
        </p:nvSpPr>
        <p:spPr>
          <a:xfrm>
            <a:off x="516986" y="2930292"/>
            <a:ext cx="728642" cy="72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grpSp>
        <p:nvGrpSpPr>
          <p:cNvPr id="14" name="Группа 4">
            <a:extLst>
              <a:ext uri="{FF2B5EF4-FFF2-40B4-BE49-F238E27FC236}">
                <a16:creationId xmlns:a16="http://schemas.microsoft.com/office/drawing/2014/main" id="{6DE92356-A084-459E-8036-D36E54404D43}"/>
              </a:ext>
            </a:extLst>
          </p:cNvPr>
          <p:cNvGrpSpPr/>
          <p:nvPr/>
        </p:nvGrpSpPr>
        <p:grpSpPr>
          <a:xfrm>
            <a:off x="1245627" y="2202468"/>
            <a:ext cx="7360421" cy="2183470"/>
            <a:chOff x="2738650" y="3825875"/>
            <a:chExt cx="16182704" cy="4800601"/>
          </a:xfrm>
          <a:gradFill>
            <a:gsLst>
              <a:gs pos="0">
                <a:schemeClr val="accent5">
                  <a:lumMod val="90000"/>
                </a:schemeClr>
              </a:gs>
              <a:gs pos="100000">
                <a:schemeClr val="accent4">
                  <a:alpha val="20000"/>
                </a:schemeClr>
              </a:gs>
            </a:gsLst>
            <a:lin ang="2700000" scaled="1"/>
          </a:gradFill>
        </p:grpSpPr>
        <p:sp>
          <p:nvSpPr>
            <p:cNvPr id="15" name="Прямоугольник 6">
              <a:extLst>
                <a:ext uri="{FF2B5EF4-FFF2-40B4-BE49-F238E27FC236}">
                  <a16:creationId xmlns:a16="http://schemas.microsoft.com/office/drawing/2014/main" id="{1A0C23E5-F3D7-412D-8415-49A923C3120A}"/>
                </a:ext>
              </a:extLst>
            </p:cNvPr>
            <p:cNvSpPr/>
            <p:nvPr/>
          </p:nvSpPr>
          <p:spPr>
            <a:xfrm>
              <a:off x="2738650" y="3825875"/>
              <a:ext cx="7290351"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6" name="Прямоугольник 7">
              <a:extLst>
                <a:ext uri="{FF2B5EF4-FFF2-40B4-BE49-F238E27FC236}">
                  <a16:creationId xmlns:a16="http://schemas.microsoft.com/office/drawing/2014/main" id="{CF753106-BD89-4B62-8DFA-0D5A7ECC639B}"/>
                </a:ext>
              </a:extLst>
            </p:cNvPr>
            <p:cNvSpPr/>
            <p:nvPr/>
          </p:nvSpPr>
          <p:spPr>
            <a:xfrm>
              <a:off x="2738650" y="7026275"/>
              <a:ext cx="7290351"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7" name="Прямоугольник 65">
              <a:extLst>
                <a:ext uri="{FF2B5EF4-FFF2-40B4-BE49-F238E27FC236}">
                  <a16:creationId xmlns:a16="http://schemas.microsoft.com/office/drawing/2014/main" id="{55A58EA1-E146-438D-9A0E-A35B47C069C2}"/>
                </a:ext>
              </a:extLst>
            </p:cNvPr>
            <p:cNvSpPr/>
            <p:nvPr/>
          </p:nvSpPr>
          <p:spPr>
            <a:xfrm>
              <a:off x="11631001" y="3825875"/>
              <a:ext cx="7290353"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8" name="Прямоугольник 66">
              <a:extLst>
                <a:ext uri="{FF2B5EF4-FFF2-40B4-BE49-F238E27FC236}">
                  <a16:creationId xmlns:a16="http://schemas.microsoft.com/office/drawing/2014/main" id="{8E935A57-84FE-487F-B0FC-CB7E7B769DD0}"/>
                </a:ext>
              </a:extLst>
            </p:cNvPr>
            <p:cNvSpPr/>
            <p:nvPr/>
          </p:nvSpPr>
          <p:spPr>
            <a:xfrm>
              <a:off x="11631001" y="7026274"/>
              <a:ext cx="7290353"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grpSp>
      <p:sp>
        <p:nvSpPr>
          <p:cNvPr id="19" name="Прямоугольник 67">
            <a:extLst>
              <a:ext uri="{FF2B5EF4-FFF2-40B4-BE49-F238E27FC236}">
                <a16:creationId xmlns:a16="http://schemas.microsoft.com/office/drawing/2014/main" id="{1DCE6D90-A4DB-49F5-8B18-BD8E40284FBA}"/>
              </a:ext>
            </a:extLst>
          </p:cNvPr>
          <p:cNvSpPr/>
          <p:nvPr/>
        </p:nvSpPr>
        <p:spPr>
          <a:xfrm>
            <a:off x="4561517" y="2202468"/>
            <a:ext cx="728642" cy="72782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0" name="Прямоугольник 68">
            <a:extLst>
              <a:ext uri="{FF2B5EF4-FFF2-40B4-BE49-F238E27FC236}">
                <a16:creationId xmlns:a16="http://schemas.microsoft.com/office/drawing/2014/main" id="{15DFB399-7152-46AB-B7E2-2FCB9C062E3A}"/>
              </a:ext>
            </a:extLst>
          </p:cNvPr>
          <p:cNvSpPr/>
          <p:nvPr/>
        </p:nvSpPr>
        <p:spPr>
          <a:xfrm>
            <a:off x="4561517" y="3658114"/>
            <a:ext cx="728642" cy="72782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1" name="Прямоугольник 72">
            <a:extLst>
              <a:ext uri="{FF2B5EF4-FFF2-40B4-BE49-F238E27FC236}">
                <a16:creationId xmlns:a16="http://schemas.microsoft.com/office/drawing/2014/main" id="{4998FCD3-B03C-44E2-AB9C-89AF1010BDBF}"/>
              </a:ext>
            </a:extLst>
          </p:cNvPr>
          <p:cNvSpPr/>
          <p:nvPr/>
        </p:nvSpPr>
        <p:spPr>
          <a:xfrm>
            <a:off x="4561517" y="2930291"/>
            <a:ext cx="728642" cy="72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grpSp>
        <p:nvGrpSpPr>
          <p:cNvPr id="22" name="Группа 3">
            <a:extLst>
              <a:ext uri="{FF2B5EF4-FFF2-40B4-BE49-F238E27FC236}">
                <a16:creationId xmlns:a16="http://schemas.microsoft.com/office/drawing/2014/main" id="{D33E310D-980F-4AEC-B328-206351BE32EB}"/>
              </a:ext>
            </a:extLst>
          </p:cNvPr>
          <p:cNvGrpSpPr/>
          <p:nvPr/>
        </p:nvGrpSpPr>
        <p:grpSpPr>
          <a:xfrm>
            <a:off x="1245627" y="1474645"/>
            <a:ext cx="7360421" cy="2183470"/>
            <a:chOff x="2738650" y="2225675"/>
            <a:chExt cx="16182704" cy="4800602"/>
          </a:xfrm>
          <a:gradFill>
            <a:gsLst>
              <a:gs pos="0">
                <a:schemeClr val="accent5"/>
              </a:gs>
              <a:gs pos="100000">
                <a:schemeClr val="accent5">
                  <a:alpha val="20000"/>
                </a:schemeClr>
              </a:gs>
            </a:gsLst>
            <a:lin ang="2700000" scaled="1"/>
          </a:gradFill>
        </p:grpSpPr>
        <p:sp>
          <p:nvSpPr>
            <p:cNvPr id="23" name="Прямоугольник 16">
              <a:extLst>
                <a:ext uri="{FF2B5EF4-FFF2-40B4-BE49-F238E27FC236}">
                  <a16:creationId xmlns:a16="http://schemas.microsoft.com/office/drawing/2014/main" id="{338A445F-7B6C-476B-80D9-F184C7003F6D}"/>
                </a:ext>
              </a:extLst>
            </p:cNvPr>
            <p:cNvSpPr/>
            <p:nvPr/>
          </p:nvSpPr>
          <p:spPr>
            <a:xfrm>
              <a:off x="11630997" y="2225675"/>
              <a:ext cx="7290351"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4" name="Прямоугольник 17">
              <a:extLst>
                <a:ext uri="{FF2B5EF4-FFF2-40B4-BE49-F238E27FC236}">
                  <a16:creationId xmlns:a16="http://schemas.microsoft.com/office/drawing/2014/main" id="{8B1908B6-5BA1-44B4-A062-1C3C9907E26E}"/>
                </a:ext>
              </a:extLst>
            </p:cNvPr>
            <p:cNvSpPr/>
            <p:nvPr/>
          </p:nvSpPr>
          <p:spPr>
            <a:xfrm>
              <a:off x="2738650" y="5426076"/>
              <a:ext cx="7290351"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25" name="Прямоугольник 70">
              <a:extLst>
                <a:ext uri="{FF2B5EF4-FFF2-40B4-BE49-F238E27FC236}">
                  <a16:creationId xmlns:a16="http://schemas.microsoft.com/office/drawing/2014/main" id="{FE930906-D79A-4CAA-A12D-706596517678}"/>
                </a:ext>
              </a:extLst>
            </p:cNvPr>
            <p:cNvSpPr/>
            <p:nvPr/>
          </p:nvSpPr>
          <p:spPr>
            <a:xfrm>
              <a:off x="11631001" y="5426075"/>
              <a:ext cx="7290353" cy="160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grpSp>
      <p:sp>
        <p:nvSpPr>
          <p:cNvPr id="28" name="Rounded Rectangle 6">
            <a:extLst>
              <a:ext uri="{FF2B5EF4-FFF2-40B4-BE49-F238E27FC236}">
                <a16:creationId xmlns:a16="http://schemas.microsoft.com/office/drawing/2014/main" id="{B77F4866-7C24-4196-8264-7E901F90FC7D}"/>
              </a:ext>
            </a:extLst>
          </p:cNvPr>
          <p:cNvSpPr/>
          <p:nvPr/>
        </p:nvSpPr>
        <p:spPr bwMode="auto">
          <a:xfrm>
            <a:off x="5473114" y="1693580"/>
            <a:ext cx="3132924"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273" dirty="0">
                <a:solidFill>
                  <a:schemeClr val="tx1">
                    <a:lumMod val="75000"/>
                    <a:lumOff val="25000"/>
                  </a:schemeClr>
                </a:solidFill>
              </a:rPr>
              <a:t>Комплементарная команда высококвалифицированных специалистов</a:t>
            </a:r>
          </a:p>
        </p:txBody>
      </p:sp>
      <p:sp>
        <p:nvSpPr>
          <p:cNvPr id="29" name="Rounded Rectangle 6">
            <a:extLst>
              <a:ext uri="{FF2B5EF4-FFF2-40B4-BE49-F238E27FC236}">
                <a16:creationId xmlns:a16="http://schemas.microsoft.com/office/drawing/2014/main" id="{B3424C5D-AB10-46EE-A760-6199DFE9FE7D}"/>
              </a:ext>
            </a:extLst>
          </p:cNvPr>
          <p:cNvSpPr/>
          <p:nvPr/>
        </p:nvSpPr>
        <p:spPr bwMode="auto">
          <a:xfrm>
            <a:off x="1418100" y="2421403"/>
            <a:ext cx="2960462"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273" dirty="0">
                <a:solidFill>
                  <a:schemeClr val="tx1">
                    <a:lumMod val="75000"/>
                    <a:lumOff val="25000"/>
                  </a:schemeClr>
                </a:solidFill>
              </a:rPr>
              <a:t>Успешный опыт и история на российском и международном рынке.</a:t>
            </a:r>
          </a:p>
        </p:txBody>
      </p:sp>
      <p:sp>
        <p:nvSpPr>
          <p:cNvPr id="30" name="Rounded Rectangle 6">
            <a:extLst>
              <a:ext uri="{FF2B5EF4-FFF2-40B4-BE49-F238E27FC236}">
                <a16:creationId xmlns:a16="http://schemas.microsoft.com/office/drawing/2014/main" id="{8A05F79F-1453-488D-BAEB-27D724C99787}"/>
              </a:ext>
            </a:extLst>
          </p:cNvPr>
          <p:cNvSpPr/>
          <p:nvPr/>
        </p:nvSpPr>
        <p:spPr bwMode="auto">
          <a:xfrm>
            <a:off x="1418100" y="3149226"/>
            <a:ext cx="3088397"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273" dirty="0">
                <a:solidFill>
                  <a:schemeClr val="tx1">
                    <a:lumMod val="75000"/>
                    <a:lumOff val="25000"/>
                  </a:schemeClr>
                </a:solidFill>
              </a:rPr>
              <a:t>Готовые комплексные и фрагментарные решения для вашего бизнеса.</a:t>
            </a:r>
          </a:p>
        </p:txBody>
      </p:sp>
      <p:sp>
        <p:nvSpPr>
          <p:cNvPr id="31" name="Rounded Rectangle 6">
            <a:extLst>
              <a:ext uri="{FF2B5EF4-FFF2-40B4-BE49-F238E27FC236}">
                <a16:creationId xmlns:a16="http://schemas.microsoft.com/office/drawing/2014/main" id="{4FA2F487-2A85-4D48-9D3C-A2ACAABF77F1}"/>
              </a:ext>
            </a:extLst>
          </p:cNvPr>
          <p:cNvSpPr/>
          <p:nvPr/>
        </p:nvSpPr>
        <p:spPr bwMode="auto">
          <a:xfrm>
            <a:off x="1418100" y="3877050"/>
            <a:ext cx="3088397"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273" dirty="0">
                <a:solidFill>
                  <a:schemeClr val="tx1">
                    <a:lumMod val="75000"/>
                    <a:lumOff val="25000"/>
                  </a:schemeClr>
                </a:solidFill>
              </a:rPr>
              <a:t>Экспертиза и ресурсы для поиска и реализации идей с ориентацией на клиента</a:t>
            </a:r>
          </a:p>
        </p:txBody>
      </p:sp>
      <p:sp>
        <p:nvSpPr>
          <p:cNvPr id="32" name="Rounded Rectangle 6">
            <a:extLst>
              <a:ext uri="{FF2B5EF4-FFF2-40B4-BE49-F238E27FC236}">
                <a16:creationId xmlns:a16="http://schemas.microsoft.com/office/drawing/2014/main" id="{685A422C-6D6D-4911-942F-EDB617457463}"/>
              </a:ext>
            </a:extLst>
          </p:cNvPr>
          <p:cNvSpPr/>
          <p:nvPr/>
        </p:nvSpPr>
        <p:spPr bwMode="auto">
          <a:xfrm>
            <a:off x="5473114" y="2421403"/>
            <a:ext cx="3029076"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lnSpc>
                <a:spcPct val="90000"/>
              </a:lnSpc>
              <a:defRPr/>
            </a:pPr>
            <a:r>
              <a:rPr kumimoji="1" lang="ru-RU" sz="1273" dirty="0">
                <a:solidFill>
                  <a:schemeClr val="tx1">
                    <a:lumMod val="75000"/>
                    <a:lumOff val="25000"/>
                  </a:schemeClr>
                </a:solidFill>
              </a:rPr>
              <a:t>Автоматизация и оптимизация ручных процессов для повышения уровня сервиса и надежности, снижения стоимости и ускорения процессов</a:t>
            </a:r>
          </a:p>
        </p:txBody>
      </p:sp>
      <p:sp>
        <p:nvSpPr>
          <p:cNvPr id="33" name="Rounded Rectangle 6">
            <a:extLst>
              <a:ext uri="{FF2B5EF4-FFF2-40B4-BE49-F238E27FC236}">
                <a16:creationId xmlns:a16="http://schemas.microsoft.com/office/drawing/2014/main" id="{693A31E3-D244-4B47-B942-96A070ABAE5F}"/>
              </a:ext>
            </a:extLst>
          </p:cNvPr>
          <p:cNvSpPr/>
          <p:nvPr/>
        </p:nvSpPr>
        <p:spPr bwMode="auto">
          <a:xfrm>
            <a:off x="5473114" y="3149226"/>
            <a:ext cx="2537802"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273" dirty="0">
                <a:solidFill>
                  <a:schemeClr val="tx1">
                    <a:lumMod val="75000"/>
                    <a:lumOff val="25000"/>
                  </a:schemeClr>
                </a:solidFill>
              </a:rPr>
              <a:t>Современные технические решения и отечественное ПО, не уступающее зарубежным аналогам</a:t>
            </a:r>
          </a:p>
        </p:txBody>
      </p:sp>
      <p:sp>
        <p:nvSpPr>
          <p:cNvPr id="34" name="Rounded Rectangle 6">
            <a:extLst>
              <a:ext uri="{FF2B5EF4-FFF2-40B4-BE49-F238E27FC236}">
                <a16:creationId xmlns:a16="http://schemas.microsoft.com/office/drawing/2014/main" id="{1ADB5270-D785-495A-8FDC-F9D7AA929F6E}"/>
              </a:ext>
            </a:extLst>
          </p:cNvPr>
          <p:cNvSpPr/>
          <p:nvPr/>
        </p:nvSpPr>
        <p:spPr bwMode="auto">
          <a:xfrm>
            <a:off x="5473114" y="3877050"/>
            <a:ext cx="2898070"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273" dirty="0">
                <a:solidFill>
                  <a:schemeClr val="tx1">
                    <a:lumMod val="75000"/>
                    <a:lumOff val="25000"/>
                  </a:schemeClr>
                </a:solidFill>
              </a:rPr>
              <a:t>Репутация надежного партнера, который заинтересован в вашем бизнесе и подскажет верное решение</a:t>
            </a:r>
          </a:p>
        </p:txBody>
      </p:sp>
      <p:sp>
        <p:nvSpPr>
          <p:cNvPr id="36" name="object 2">
            <a:extLst>
              <a:ext uri="{FF2B5EF4-FFF2-40B4-BE49-F238E27FC236}">
                <a16:creationId xmlns:a16="http://schemas.microsoft.com/office/drawing/2014/main" id="{BB81F383-C4A0-4568-915C-50F99A6AEA0D}"/>
              </a:ext>
            </a:extLst>
          </p:cNvPr>
          <p:cNvSpPr/>
          <p:nvPr/>
        </p:nvSpPr>
        <p:spPr>
          <a:xfrm>
            <a:off x="516986" y="4385938"/>
            <a:ext cx="8089060" cy="391320"/>
          </a:xfrm>
          <a:prstGeom prst="rect">
            <a:avLst/>
          </a:prstGeom>
          <a:blipFill>
            <a:blip r:embed="rId2" cstate="print"/>
            <a:srcRect/>
            <a:stretch>
              <a:fillRect t="-264146"/>
            </a:stretch>
          </a:blipFill>
        </p:spPr>
        <p:txBody>
          <a:bodyPr wrap="square" lIns="0" tIns="0" rIns="0" bIns="0" rtlCol="0"/>
          <a:lstStyle/>
          <a:p>
            <a:endParaRPr sz="387"/>
          </a:p>
        </p:txBody>
      </p:sp>
      <p:sp>
        <p:nvSpPr>
          <p:cNvPr id="46" name="Rounded Rectangle 6">
            <a:extLst>
              <a:ext uri="{FF2B5EF4-FFF2-40B4-BE49-F238E27FC236}">
                <a16:creationId xmlns:a16="http://schemas.microsoft.com/office/drawing/2014/main" id="{54E02921-D18C-462D-9494-C76F1E84C0A1}"/>
              </a:ext>
            </a:extLst>
          </p:cNvPr>
          <p:cNvSpPr/>
          <p:nvPr/>
        </p:nvSpPr>
        <p:spPr bwMode="auto">
          <a:xfrm>
            <a:off x="537954" y="1552248"/>
            <a:ext cx="3510020"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11569" fontAlgn="base">
              <a:defRPr/>
            </a:pPr>
            <a:r>
              <a:rPr kumimoji="1" lang="ru-RU" sz="1637" dirty="0">
                <a:solidFill>
                  <a:schemeClr val="tx1">
                    <a:lumMod val="75000"/>
                    <a:lumOff val="25000"/>
                  </a:schemeClr>
                </a:solidFill>
                <a:latin typeface="+mj-lt"/>
              </a:rPr>
              <a:t>Современный контактный центр – какой он?</a:t>
            </a:r>
          </a:p>
        </p:txBody>
      </p:sp>
      <p:pic>
        <p:nvPicPr>
          <p:cNvPr id="48" name="Picture 47">
            <a:extLst>
              <a:ext uri="{FF2B5EF4-FFF2-40B4-BE49-F238E27FC236}">
                <a16:creationId xmlns:a16="http://schemas.microsoft.com/office/drawing/2014/main" id="{357A3547-640D-43CA-8B94-CC2312248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318" y="3079044"/>
            <a:ext cx="455979" cy="455979"/>
          </a:xfrm>
          <a:prstGeom prst="rect">
            <a:avLst/>
          </a:prstGeom>
        </p:spPr>
      </p:pic>
      <p:pic>
        <p:nvPicPr>
          <p:cNvPr id="49" name="Picture 48">
            <a:extLst>
              <a:ext uri="{FF2B5EF4-FFF2-40B4-BE49-F238E27FC236}">
                <a16:creationId xmlns:a16="http://schemas.microsoft.com/office/drawing/2014/main" id="{725A4830-72CB-4F35-89F3-814E402B90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31" y="3831142"/>
            <a:ext cx="491152" cy="384704"/>
          </a:xfrm>
          <a:prstGeom prst="rect">
            <a:avLst/>
          </a:prstGeom>
        </p:spPr>
      </p:pic>
      <p:pic>
        <p:nvPicPr>
          <p:cNvPr id="50" name="Picture 49">
            <a:extLst>
              <a:ext uri="{FF2B5EF4-FFF2-40B4-BE49-F238E27FC236}">
                <a16:creationId xmlns:a16="http://schemas.microsoft.com/office/drawing/2014/main" id="{AFDE2F42-7A54-4F0C-82C2-A3C8D51F73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289" y="1679895"/>
            <a:ext cx="507097" cy="344759"/>
          </a:xfrm>
          <a:prstGeom prst="rect">
            <a:avLst/>
          </a:prstGeom>
        </p:spPr>
      </p:pic>
      <p:pic>
        <p:nvPicPr>
          <p:cNvPr id="51" name="Picture 50">
            <a:extLst>
              <a:ext uri="{FF2B5EF4-FFF2-40B4-BE49-F238E27FC236}">
                <a16:creationId xmlns:a16="http://schemas.microsoft.com/office/drawing/2014/main" id="{89EE681B-59A0-4469-A3A6-1B51480940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5455" y="3122176"/>
            <a:ext cx="560766" cy="369716"/>
          </a:xfrm>
          <a:prstGeom prst="rect">
            <a:avLst/>
          </a:prstGeom>
        </p:spPr>
      </p:pic>
      <p:pic>
        <p:nvPicPr>
          <p:cNvPr id="53" name="Picture 52">
            <a:extLst>
              <a:ext uri="{FF2B5EF4-FFF2-40B4-BE49-F238E27FC236}">
                <a16:creationId xmlns:a16="http://schemas.microsoft.com/office/drawing/2014/main" id="{15ADDF08-65F1-4A40-860F-F008AC0BA89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04756" y="2317374"/>
            <a:ext cx="442163" cy="473745"/>
          </a:xfrm>
          <a:prstGeom prst="rect">
            <a:avLst/>
          </a:prstGeom>
        </p:spPr>
      </p:pic>
      <p:pic>
        <p:nvPicPr>
          <p:cNvPr id="55" name="Picture 54">
            <a:extLst>
              <a:ext uri="{FF2B5EF4-FFF2-40B4-BE49-F238E27FC236}">
                <a16:creationId xmlns:a16="http://schemas.microsoft.com/office/drawing/2014/main" id="{7DF4CF76-288E-40F9-AF5C-C80AA200E4D8}"/>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43249" y="3831433"/>
            <a:ext cx="365179" cy="335570"/>
          </a:xfrm>
          <a:prstGeom prst="rect">
            <a:avLst/>
          </a:prstGeom>
        </p:spPr>
      </p:pic>
      <p:pic>
        <p:nvPicPr>
          <p:cNvPr id="56" name="Picture 55">
            <a:extLst>
              <a:ext uri="{FF2B5EF4-FFF2-40B4-BE49-F238E27FC236}">
                <a16:creationId xmlns:a16="http://schemas.microsoft.com/office/drawing/2014/main" id="{DBF2DE87-EBAE-4856-BC05-554ACBF19A9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0924" y="2476259"/>
            <a:ext cx="560766" cy="290112"/>
          </a:xfrm>
          <a:prstGeom prst="rect">
            <a:avLst/>
          </a:prstGeom>
        </p:spPr>
      </p:pic>
    </p:spTree>
    <p:extLst>
      <p:ext uri="{BB962C8B-B14F-4D97-AF65-F5344CB8AC3E}">
        <p14:creationId xmlns:p14="http://schemas.microsoft.com/office/powerpoint/2010/main" val="655413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Прямоугольник 30">
            <a:extLst>
              <a:ext uri="{FF2B5EF4-FFF2-40B4-BE49-F238E27FC236}">
                <a16:creationId xmlns:a16="http://schemas.microsoft.com/office/drawing/2014/main" id="{10F679AC-D163-4923-A632-2678CE481DEC}"/>
              </a:ext>
            </a:extLst>
          </p:cNvPr>
          <p:cNvSpPr/>
          <p:nvPr/>
        </p:nvSpPr>
        <p:spPr>
          <a:xfrm>
            <a:off x="3078573" y="2126067"/>
            <a:ext cx="2378722" cy="742992"/>
          </a:xfrm>
          <a:prstGeom prst="rect">
            <a:avLst/>
          </a:prstGeom>
          <a:gradFill flip="none" rotWithShape="1">
            <a:gsLst>
              <a:gs pos="15000">
                <a:schemeClr val="bg1">
                  <a:lumMod val="50000"/>
                </a:schemeClr>
              </a:gs>
              <a:gs pos="10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dirty="0">
              <a:solidFill>
                <a:schemeClr val="bg1"/>
              </a:solidFill>
              <a:latin typeface="+mj-lt"/>
              <a:cs typeface="Trebuchet MS"/>
            </a:endParaRPr>
          </a:p>
        </p:txBody>
      </p:sp>
      <p:sp>
        <p:nvSpPr>
          <p:cNvPr id="2" name="Title 1">
            <a:extLst>
              <a:ext uri="{FF2B5EF4-FFF2-40B4-BE49-F238E27FC236}">
                <a16:creationId xmlns:a16="http://schemas.microsoft.com/office/drawing/2014/main" id="{173E110D-E03B-4F95-89D6-DDEA28881520}"/>
              </a:ext>
            </a:extLst>
          </p:cNvPr>
          <p:cNvSpPr>
            <a:spLocks noGrp="1"/>
          </p:cNvSpPr>
          <p:nvPr>
            <p:ph type="title"/>
          </p:nvPr>
        </p:nvSpPr>
        <p:spPr/>
        <p:txBody>
          <a:bodyPr/>
          <a:lstStyle/>
          <a:p>
            <a:r>
              <a:rPr lang="ru-RU" dirty="0"/>
              <a:t>Основные факты</a:t>
            </a:r>
          </a:p>
        </p:txBody>
      </p:sp>
      <p:sp>
        <p:nvSpPr>
          <p:cNvPr id="3" name="Text Placeholder 2">
            <a:extLst>
              <a:ext uri="{FF2B5EF4-FFF2-40B4-BE49-F238E27FC236}">
                <a16:creationId xmlns:a16="http://schemas.microsoft.com/office/drawing/2014/main" id="{7EB72EBE-8D60-4743-907F-F1B802233467}"/>
              </a:ext>
            </a:extLst>
          </p:cNvPr>
          <p:cNvSpPr>
            <a:spLocks noGrp="1"/>
          </p:cNvSpPr>
          <p:nvPr>
            <p:ph type="body" sz="quarter" idx="14"/>
          </p:nvPr>
        </p:nvSpPr>
        <p:spPr>
          <a:xfrm>
            <a:off x="5984959" y="1955277"/>
            <a:ext cx="2578230" cy="902223"/>
          </a:xfrm>
        </p:spPr>
        <p:txBody>
          <a:bodyPr/>
          <a:lstStyle/>
          <a:p>
            <a:r>
              <a:rPr lang="ru-RU" sz="1455" dirty="0"/>
              <a:t>Запуск проекта от 2-3 дней</a:t>
            </a:r>
          </a:p>
          <a:p>
            <a:r>
              <a:rPr lang="ru-RU" sz="1455" dirty="0"/>
              <a:t>Масштабируемость, KPI</a:t>
            </a:r>
          </a:p>
          <a:p>
            <a:r>
              <a:rPr lang="ru-RU" sz="1455" dirty="0"/>
              <a:t>КЦ «под ключ»</a:t>
            </a:r>
          </a:p>
        </p:txBody>
      </p:sp>
      <p:sp>
        <p:nvSpPr>
          <p:cNvPr id="4" name="Text Placeholder 3">
            <a:extLst>
              <a:ext uri="{FF2B5EF4-FFF2-40B4-BE49-F238E27FC236}">
                <a16:creationId xmlns:a16="http://schemas.microsoft.com/office/drawing/2014/main" id="{2DB3CDBD-E7FC-4820-8845-D083061C6451}"/>
              </a:ext>
            </a:extLst>
          </p:cNvPr>
          <p:cNvSpPr>
            <a:spLocks noGrp="1"/>
          </p:cNvSpPr>
          <p:nvPr>
            <p:ph type="body" sz="quarter" idx="16"/>
          </p:nvPr>
        </p:nvSpPr>
        <p:spPr/>
        <p:txBody>
          <a:bodyPr/>
          <a:lstStyle/>
          <a:p>
            <a:r>
              <a:rPr lang="ru-RU" dirty="0"/>
              <a:t>Бизнес-результаты:</a:t>
            </a:r>
          </a:p>
        </p:txBody>
      </p:sp>
      <p:grpSp>
        <p:nvGrpSpPr>
          <p:cNvPr id="32" name="Group 31">
            <a:extLst>
              <a:ext uri="{FF2B5EF4-FFF2-40B4-BE49-F238E27FC236}">
                <a16:creationId xmlns:a16="http://schemas.microsoft.com/office/drawing/2014/main" id="{33BCD6E5-F95A-4A87-9CF7-28A07A8EA6EA}"/>
              </a:ext>
            </a:extLst>
          </p:cNvPr>
          <p:cNvGrpSpPr/>
          <p:nvPr/>
        </p:nvGrpSpPr>
        <p:grpSpPr>
          <a:xfrm>
            <a:off x="3265630" y="3491211"/>
            <a:ext cx="862029" cy="880956"/>
            <a:chOff x="3695281" y="5907410"/>
            <a:chExt cx="2203389" cy="2251767"/>
          </a:xfrm>
        </p:grpSpPr>
        <p:sp>
          <p:nvSpPr>
            <p:cNvPr id="27" name="Oval 26">
              <a:extLst>
                <a:ext uri="{FF2B5EF4-FFF2-40B4-BE49-F238E27FC236}">
                  <a16:creationId xmlns:a16="http://schemas.microsoft.com/office/drawing/2014/main" id="{1019E821-B743-4CDE-85C3-4465713206CB}"/>
                </a:ext>
              </a:extLst>
            </p:cNvPr>
            <p:cNvSpPr>
              <a:spLocks noChangeAspect="1"/>
            </p:cNvSpPr>
            <p:nvPr/>
          </p:nvSpPr>
          <p:spPr>
            <a:xfrm>
              <a:off x="3708000" y="5953294"/>
              <a:ext cx="2160000" cy="2160000"/>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a:solidFill>
                  <a:schemeClr val="bg1"/>
                </a:solidFill>
                <a:latin typeface="+mj-lt"/>
              </a:endParaRPr>
            </a:p>
          </p:txBody>
        </p:sp>
        <p:pic>
          <p:nvPicPr>
            <p:cNvPr id="9" name="Picture 23" descr="Logo&#10;&#10;Description automatically generated">
              <a:extLst>
                <a:ext uri="{FF2B5EF4-FFF2-40B4-BE49-F238E27FC236}">
                  <a16:creationId xmlns:a16="http://schemas.microsoft.com/office/drawing/2014/main" id="{9745B9A5-0C34-4CB4-89E0-2E3C680BE91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5281" y="5907410"/>
              <a:ext cx="2203389" cy="2251767"/>
            </a:xfrm>
            <a:prstGeom prst="rect">
              <a:avLst/>
            </a:prstGeom>
          </p:spPr>
        </p:pic>
      </p:grpSp>
      <p:grpSp>
        <p:nvGrpSpPr>
          <p:cNvPr id="30" name="Group 29">
            <a:extLst>
              <a:ext uri="{FF2B5EF4-FFF2-40B4-BE49-F238E27FC236}">
                <a16:creationId xmlns:a16="http://schemas.microsoft.com/office/drawing/2014/main" id="{0AF0E1A9-C021-482B-A5BC-A811AD2C7EFA}"/>
              </a:ext>
            </a:extLst>
          </p:cNvPr>
          <p:cNvGrpSpPr/>
          <p:nvPr/>
        </p:nvGrpSpPr>
        <p:grpSpPr>
          <a:xfrm>
            <a:off x="413664" y="3471059"/>
            <a:ext cx="915432" cy="925766"/>
            <a:chOff x="580249" y="8534995"/>
            <a:chExt cx="2339890" cy="2366303"/>
          </a:xfrm>
        </p:grpSpPr>
        <p:sp>
          <p:nvSpPr>
            <p:cNvPr id="29" name="Oval 28">
              <a:extLst>
                <a:ext uri="{FF2B5EF4-FFF2-40B4-BE49-F238E27FC236}">
                  <a16:creationId xmlns:a16="http://schemas.microsoft.com/office/drawing/2014/main" id="{75F97AE8-2B35-405C-B2DB-D7303ABBEF66}"/>
                </a:ext>
              </a:extLst>
            </p:cNvPr>
            <p:cNvSpPr>
              <a:spLocks noChangeAspect="1"/>
            </p:cNvSpPr>
            <p:nvPr/>
          </p:nvSpPr>
          <p:spPr>
            <a:xfrm>
              <a:off x="694791" y="8650934"/>
              <a:ext cx="2160000" cy="2160000"/>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a:solidFill>
                  <a:schemeClr val="bg1"/>
                </a:solidFill>
                <a:latin typeface="+mj-lt"/>
              </a:endParaRPr>
            </a:p>
          </p:txBody>
        </p:sp>
        <p:pic>
          <p:nvPicPr>
            <p:cNvPr id="28" name="Picture 19" descr="A picture containing device&#10;&#10;Description automatically generated">
              <a:extLst>
                <a:ext uri="{FF2B5EF4-FFF2-40B4-BE49-F238E27FC236}">
                  <a16:creationId xmlns:a16="http://schemas.microsoft.com/office/drawing/2014/main" id="{819D5227-CFC1-4BC5-9519-02B49D31E23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7511"/>
            <a:stretch/>
          </p:blipFill>
          <p:spPr>
            <a:xfrm>
              <a:off x="580249" y="8534995"/>
              <a:ext cx="2339890" cy="2366303"/>
            </a:xfrm>
            <a:prstGeom prst="rect">
              <a:avLst/>
            </a:prstGeom>
          </p:spPr>
        </p:pic>
      </p:grpSp>
      <p:pic>
        <p:nvPicPr>
          <p:cNvPr id="6" name="Рисунок 34">
            <a:extLst>
              <a:ext uri="{FF2B5EF4-FFF2-40B4-BE49-F238E27FC236}">
                <a16:creationId xmlns:a16="http://schemas.microsoft.com/office/drawing/2014/main" id="{50EA7FEA-C9C3-4012-8CFF-629E19C172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066" y="3552041"/>
            <a:ext cx="660282" cy="745691"/>
          </a:xfrm>
          <a:prstGeom prst="rect">
            <a:avLst/>
          </a:prstGeom>
        </p:spPr>
      </p:pic>
      <p:grpSp>
        <p:nvGrpSpPr>
          <p:cNvPr id="31" name="Group 30">
            <a:extLst>
              <a:ext uri="{FF2B5EF4-FFF2-40B4-BE49-F238E27FC236}">
                <a16:creationId xmlns:a16="http://schemas.microsoft.com/office/drawing/2014/main" id="{5510C175-5437-46DE-9CED-BAD5E2B62BB8}"/>
              </a:ext>
            </a:extLst>
          </p:cNvPr>
          <p:cNvGrpSpPr/>
          <p:nvPr/>
        </p:nvGrpSpPr>
        <p:grpSpPr>
          <a:xfrm>
            <a:off x="1802293" y="3491457"/>
            <a:ext cx="960415" cy="880407"/>
            <a:chOff x="6733087" y="5953294"/>
            <a:chExt cx="2454867" cy="2250364"/>
          </a:xfrm>
        </p:grpSpPr>
        <p:sp>
          <p:nvSpPr>
            <p:cNvPr id="26" name="Oval 25">
              <a:extLst>
                <a:ext uri="{FF2B5EF4-FFF2-40B4-BE49-F238E27FC236}">
                  <a16:creationId xmlns:a16="http://schemas.microsoft.com/office/drawing/2014/main" id="{B7007B7B-1C3A-46AB-BBC0-7441B655DA9D}"/>
                </a:ext>
              </a:extLst>
            </p:cNvPr>
            <p:cNvSpPr>
              <a:spLocks noChangeAspect="1"/>
            </p:cNvSpPr>
            <p:nvPr/>
          </p:nvSpPr>
          <p:spPr>
            <a:xfrm>
              <a:off x="6904065" y="6014701"/>
              <a:ext cx="2160000" cy="2160000"/>
            </a:xfrm>
            <a:prstGeom prst="ellipse">
              <a:avLst/>
            </a:prstGeom>
            <a:solidFill>
              <a:schemeClr val="bg1"/>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a:solidFill>
                  <a:schemeClr val="bg1"/>
                </a:solidFill>
                <a:latin typeface="+mj-lt"/>
              </a:endParaRPr>
            </a:p>
          </p:txBody>
        </p:sp>
        <p:pic>
          <p:nvPicPr>
            <p:cNvPr id="8" name="Picture 19" descr="A picture containing device&#10;&#10;Description automatically generated">
              <a:extLst>
                <a:ext uri="{FF2B5EF4-FFF2-40B4-BE49-F238E27FC236}">
                  <a16:creationId xmlns:a16="http://schemas.microsoft.com/office/drawing/2014/main" id="{E1770A6A-BBA7-4474-B482-994D8444A7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3491" t="4900" r="1932"/>
            <a:stretch/>
          </p:blipFill>
          <p:spPr>
            <a:xfrm>
              <a:off x="6733087" y="5953294"/>
              <a:ext cx="2454867" cy="2250364"/>
            </a:xfrm>
            <a:prstGeom prst="rect">
              <a:avLst/>
            </a:prstGeom>
          </p:spPr>
        </p:pic>
      </p:grpSp>
      <p:sp>
        <p:nvSpPr>
          <p:cNvPr id="12" name="object 13">
            <a:extLst>
              <a:ext uri="{FF2B5EF4-FFF2-40B4-BE49-F238E27FC236}">
                <a16:creationId xmlns:a16="http://schemas.microsoft.com/office/drawing/2014/main" id="{5C43931F-BA00-44A5-A638-40BD16FFD996}"/>
              </a:ext>
            </a:extLst>
          </p:cNvPr>
          <p:cNvSpPr txBox="1"/>
          <p:nvPr/>
        </p:nvSpPr>
        <p:spPr>
          <a:xfrm>
            <a:off x="6090725" y="3664667"/>
            <a:ext cx="2374434" cy="895630"/>
          </a:xfrm>
          <a:prstGeom prst="rect">
            <a:avLst/>
          </a:prstGeom>
        </p:spPr>
        <p:txBody>
          <a:bodyPr vert="horz" wrap="square" lIns="0" tIns="0" rIns="0" bIns="0" rtlCol="0" anchor="t">
            <a:spAutoFit/>
          </a:bodyPr>
          <a:lstStyle/>
          <a:p>
            <a:pPr marR="2310"/>
            <a:r>
              <a:rPr lang="ru-RU" sz="1455" spc="7" dirty="0">
                <a:solidFill>
                  <a:srgbClr val="FF0000"/>
                </a:solidFill>
                <a:latin typeface="+mj-lt"/>
                <a:cs typeface="Trebuchet MS"/>
              </a:rPr>
              <a:t>Высокое качество сервиса, отзывчивость и индивидуальный подход к каждому обращению</a:t>
            </a:r>
          </a:p>
        </p:txBody>
      </p:sp>
      <p:pic>
        <p:nvPicPr>
          <p:cNvPr id="13" name="Picture 12">
            <a:extLst>
              <a:ext uri="{FF2B5EF4-FFF2-40B4-BE49-F238E27FC236}">
                <a16:creationId xmlns:a16="http://schemas.microsoft.com/office/drawing/2014/main" id="{92CDD4F6-8B90-4CC6-A2C4-F6A245ED04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859" y="3021252"/>
            <a:ext cx="499739" cy="459219"/>
          </a:xfrm>
          <a:prstGeom prst="rect">
            <a:avLst/>
          </a:prstGeom>
        </p:spPr>
      </p:pic>
      <p:sp>
        <p:nvSpPr>
          <p:cNvPr id="14" name="Прямоугольник 25">
            <a:extLst>
              <a:ext uri="{FF2B5EF4-FFF2-40B4-BE49-F238E27FC236}">
                <a16:creationId xmlns:a16="http://schemas.microsoft.com/office/drawing/2014/main" id="{0E4A2FC8-8371-4AE9-BC44-B980CCD36170}"/>
              </a:ext>
            </a:extLst>
          </p:cNvPr>
          <p:cNvSpPr/>
          <p:nvPr/>
        </p:nvSpPr>
        <p:spPr>
          <a:xfrm>
            <a:off x="447669" y="1171368"/>
            <a:ext cx="2378722" cy="742992"/>
          </a:xfrm>
          <a:prstGeom prst="rect">
            <a:avLst/>
          </a:prstGeom>
          <a:gradFill flip="none" rotWithShape="1">
            <a:gsLst>
              <a:gs pos="15000">
                <a:schemeClr val="bg1">
                  <a:lumMod val="50000"/>
                </a:schemeClr>
              </a:gs>
              <a:gs pos="10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dirty="0">
              <a:solidFill>
                <a:schemeClr val="bg1"/>
              </a:solidFill>
              <a:latin typeface="+mj-lt"/>
              <a:cs typeface="Trebuchet MS"/>
            </a:endParaRPr>
          </a:p>
        </p:txBody>
      </p:sp>
      <p:grpSp>
        <p:nvGrpSpPr>
          <p:cNvPr id="43" name="Group 42">
            <a:extLst>
              <a:ext uri="{FF2B5EF4-FFF2-40B4-BE49-F238E27FC236}">
                <a16:creationId xmlns:a16="http://schemas.microsoft.com/office/drawing/2014/main" id="{5A6A5E6A-5DC8-450E-BB60-7C818CF33743}"/>
              </a:ext>
            </a:extLst>
          </p:cNvPr>
          <p:cNvGrpSpPr/>
          <p:nvPr/>
        </p:nvGrpSpPr>
        <p:grpSpPr>
          <a:xfrm>
            <a:off x="447669" y="1171124"/>
            <a:ext cx="2378722" cy="745691"/>
            <a:chOff x="984251" y="1946989"/>
            <a:chExt cx="5511350" cy="1727719"/>
          </a:xfrm>
        </p:grpSpPr>
        <p:sp>
          <p:nvSpPr>
            <p:cNvPr id="15" name="Прямоугольный треугольник 26">
              <a:extLst>
                <a:ext uri="{FF2B5EF4-FFF2-40B4-BE49-F238E27FC236}">
                  <a16:creationId xmlns:a16="http://schemas.microsoft.com/office/drawing/2014/main" id="{C9A27C6A-0659-4322-89D2-BCB32F8DF45F}"/>
                </a:ext>
              </a:extLst>
            </p:cNvPr>
            <p:cNvSpPr>
              <a:spLocks/>
            </p:cNvSpPr>
            <p:nvPr/>
          </p:nvSpPr>
          <p:spPr>
            <a:xfrm flipV="1">
              <a:off x="984251" y="1946990"/>
              <a:ext cx="1365541" cy="1727718"/>
            </a:xfrm>
            <a:prstGeom prst="rtTriangle">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16" name="Полилиния: фигура 27">
              <a:extLst>
                <a:ext uri="{FF2B5EF4-FFF2-40B4-BE49-F238E27FC236}">
                  <a16:creationId xmlns:a16="http://schemas.microsoft.com/office/drawing/2014/main" id="{8C14AB0F-F8B8-491C-8A79-93B26E784BCC}"/>
                </a:ext>
              </a:extLst>
            </p:cNvPr>
            <p:cNvSpPr>
              <a:spLocks noChangeAspect="1"/>
            </p:cNvSpPr>
            <p:nvPr/>
          </p:nvSpPr>
          <p:spPr>
            <a:xfrm flipV="1">
              <a:off x="2349792" y="1946989"/>
              <a:ext cx="4145809" cy="1727719"/>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810" h="748800">
                  <a:moveTo>
                    <a:pt x="0" y="748800"/>
                  </a:moveTo>
                  <a:lnTo>
                    <a:pt x="1056177" y="748800"/>
                  </a:lnTo>
                  <a:lnTo>
                    <a:pt x="1056177" y="747441"/>
                  </a:lnTo>
                  <a:lnTo>
                    <a:pt x="1178253" y="748797"/>
                  </a:lnTo>
                  <a:lnTo>
                    <a:pt x="1796810" y="0"/>
                  </a:lnTo>
                  <a:lnTo>
                    <a:pt x="560089" y="0"/>
                  </a:lnTo>
                  <a:lnTo>
                    <a:pt x="560089" y="3"/>
                  </a:lnTo>
                  <a:lnTo>
                    <a:pt x="615686" y="3479"/>
                  </a:lnTo>
                  <a:lnTo>
                    <a:pt x="0" y="748800"/>
                  </a:lnTo>
                  <a:close/>
                </a:path>
              </a:pathLst>
            </a:custGeom>
            <a:solidFill>
              <a:schemeClr val="tx1">
                <a:lumMod val="65000"/>
                <a:lumOff val="35000"/>
                <a:alpha val="50000"/>
              </a:schemeClr>
            </a:solidFill>
          </p:spPr>
          <p:txBody>
            <a:bodyPr wrap="square" lIns="0" tIns="0" rIns="0" bIns="0" rtlCol="0">
              <a:noAutofit/>
            </a:bodyPr>
            <a:lstStyle/>
            <a:p>
              <a:endParaRPr sz="387"/>
            </a:p>
          </p:txBody>
        </p:sp>
      </p:grpSp>
      <p:sp>
        <p:nvSpPr>
          <p:cNvPr id="17" name="Прямоугольник 28">
            <a:extLst>
              <a:ext uri="{FF2B5EF4-FFF2-40B4-BE49-F238E27FC236}">
                <a16:creationId xmlns:a16="http://schemas.microsoft.com/office/drawing/2014/main" id="{B25FA2BB-2EF5-4880-A935-8A9E127343A2}"/>
              </a:ext>
            </a:extLst>
          </p:cNvPr>
          <p:cNvSpPr/>
          <p:nvPr/>
        </p:nvSpPr>
        <p:spPr>
          <a:xfrm>
            <a:off x="580606" y="1281121"/>
            <a:ext cx="1496978" cy="523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37" spc="7" dirty="0">
                <a:solidFill>
                  <a:schemeClr val="bg1"/>
                </a:solidFill>
                <a:latin typeface="+mj-lt"/>
                <a:cs typeface="Trebuchet MS"/>
              </a:rPr>
              <a:t>С 2006  </a:t>
            </a:r>
            <a:r>
              <a:rPr lang="en-US" sz="1273" spc="7" dirty="0">
                <a:solidFill>
                  <a:schemeClr val="bg1"/>
                </a:solidFill>
                <a:cs typeface="Trebuchet MS"/>
              </a:rPr>
              <a:t/>
            </a:r>
            <a:br>
              <a:rPr lang="en-US" sz="1273" spc="7" dirty="0">
                <a:solidFill>
                  <a:schemeClr val="bg1"/>
                </a:solidFill>
                <a:cs typeface="Trebuchet MS"/>
              </a:rPr>
            </a:br>
            <a:r>
              <a:rPr lang="ru-RU" sz="1273" spc="7" dirty="0">
                <a:solidFill>
                  <a:schemeClr val="bg1"/>
                </a:solidFill>
                <a:cs typeface="Trebuchet MS"/>
              </a:rPr>
              <a:t>года на рынке</a:t>
            </a:r>
          </a:p>
        </p:txBody>
      </p:sp>
      <p:sp>
        <p:nvSpPr>
          <p:cNvPr id="19" name="Прямоугольник 30">
            <a:extLst>
              <a:ext uri="{FF2B5EF4-FFF2-40B4-BE49-F238E27FC236}">
                <a16:creationId xmlns:a16="http://schemas.microsoft.com/office/drawing/2014/main" id="{89509633-7671-43CB-B0A8-17FD2DAB1DA9}"/>
              </a:ext>
            </a:extLst>
          </p:cNvPr>
          <p:cNvSpPr/>
          <p:nvPr/>
        </p:nvSpPr>
        <p:spPr>
          <a:xfrm>
            <a:off x="448671" y="2126067"/>
            <a:ext cx="2378722" cy="742992"/>
          </a:xfrm>
          <a:prstGeom prst="rect">
            <a:avLst/>
          </a:prstGeom>
          <a:gradFill flip="none" rotWithShape="1">
            <a:gsLst>
              <a:gs pos="15000">
                <a:schemeClr val="bg1">
                  <a:lumMod val="50000"/>
                </a:schemeClr>
              </a:gs>
              <a:gs pos="10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dirty="0">
              <a:solidFill>
                <a:schemeClr val="bg1"/>
              </a:solidFill>
              <a:latin typeface="+mj-lt"/>
              <a:cs typeface="Trebuchet MS"/>
            </a:endParaRPr>
          </a:p>
        </p:txBody>
      </p:sp>
      <p:sp>
        <p:nvSpPr>
          <p:cNvPr id="20" name="Полилиния: фигура 31">
            <a:extLst>
              <a:ext uri="{FF2B5EF4-FFF2-40B4-BE49-F238E27FC236}">
                <a16:creationId xmlns:a16="http://schemas.microsoft.com/office/drawing/2014/main" id="{4AE90093-D27F-4040-B992-A87B7AB3D6CC}"/>
              </a:ext>
            </a:extLst>
          </p:cNvPr>
          <p:cNvSpPr>
            <a:spLocks noChangeAspect="1"/>
          </p:cNvSpPr>
          <p:nvPr/>
        </p:nvSpPr>
        <p:spPr>
          <a:xfrm flipV="1">
            <a:off x="447811" y="2126264"/>
            <a:ext cx="1789349" cy="745691"/>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810" h="748800">
                <a:moveTo>
                  <a:pt x="0" y="748800"/>
                </a:moveTo>
                <a:lnTo>
                  <a:pt x="1056177" y="748800"/>
                </a:lnTo>
                <a:lnTo>
                  <a:pt x="1056177" y="747441"/>
                </a:lnTo>
                <a:lnTo>
                  <a:pt x="1178253" y="748797"/>
                </a:lnTo>
                <a:lnTo>
                  <a:pt x="1796810" y="0"/>
                </a:lnTo>
                <a:lnTo>
                  <a:pt x="560089" y="0"/>
                </a:lnTo>
                <a:lnTo>
                  <a:pt x="560089" y="3"/>
                </a:lnTo>
                <a:lnTo>
                  <a:pt x="615686" y="3479"/>
                </a:lnTo>
                <a:lnTo>
                  <a:pt x="0" y="748800"/>
                </a:lnTo>
                <a:close/>
              </a:path>
            </a:pathLst>
          </a:custGeom>
          <a:solidFill>
            <a:schemeClr val="tx1">
              <a:lumMod val="65000"/>
              <a:lumOff val="35000"/>
              <a:alpha val="50000"/>
            </a:schemeClr>
          </a:solidFill>
        </p:spPr>
        <p:txBody>
          <a:bodyPr wrap="square" lIns="0" tIns="0" rIns="0" bIns="0" rtlCol="0">
            <a:noAutofit/>
          </a:bodyPr>
          <a:lstStyle/>
          <a:p>
            <a:endParaRPr sz="387"/>
          </a:p>
        </p:txBody>
      </p:sp>
      <p:sp>
        <p:nvSpPr>
          <p:cNvPr id="35" name="Прямоугольник 25">
            <a:extLst>
              <a:ext uri="{FF2B5EF4-FFF2-40B4-BE49-F238E27FC236}">
                <a16:creationId xmlns:a16="http://schemas.microsoft.com/office/drawing/2014/main" id="{9DC63D32-A08D-4A9D-8C1E-C22D8D1733AA}"/>
              </a:ext>
            </a:extLst>
          </p:cNvPr>
          <p:cNvSpPr/>
          <p:nvPr/>
        </p:nvSpPr>
        <p:spPr>
          <a:xfrm>
            <a:off x="3077571" y="1171368"/>
            <a:ext cx="2378722" cy="742992"/>
          </a:xfrm>
          <a:prstGeom prst="rect">
            <a:avLst/>
          </a:prstGeom>
          <a:gradFill flip="none" rotWithShape="1">
            <a:gsLst>
              <a:gs pos="15000">
                <a:schemeClr val="bg1">
                  <a:lumMod val="50000"/>
                </a:schemeClr>
              </a:gs>
              <a:gs pos="100000">
                <a:schemeClr val="bg1">
                  <a:lumMod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92" spc="7" dirty="0">
              <a:solidFill>
                <a:schemeClr val="bg1"/>
              </a:solidFill>
              <a:latin typeface="+mj-lt"/>
              <a:cs typeface="Trebuchet MS"/>
            </a:endParaRPr>
          </a:p>
        </p:txBody>
      </p:sp>
      <p:grpSp>
        <p:nvGrpSpPr>
          <p:cNvPr id="42" name="Group 41">
            <a:extLst>
              <a:ext uri="{FF2B5EF4-FFF2-40B4-BE49-F238E27FC236}">
                <a16:creationId xmlns:a16="http://schemas.microsoft.com/office/drawing/2014/main" id="{4107BBB1-BF6D-404E-9B7E-D508FC75F411}"/>
              </a:ext>
            </a:extLst>
          </p:cNvPr>
          <p:cNvGrpSpPr/>
          <p:nvPr/>
        </p:nvGrpSpPr>
        <p:grpSpPr>
          <a:xfrm flipV="1">
            <a:off x="3077571" y="2126067"/>
            <a:ext cx="2378722" cy="745691"/>
            <a:chOff x="6766382" y="1946989"/>
            <a:chExt cx="5511350" cy="1727719"/>
          </a:xfrm>
        </p:grpSpPr>
        <p:sp>
          <p:nvSpPr>
            <p:cNvPr id="36" name="Прямоугольный треугольник 26">
              <a:extLst>
                <a:ext uri="{FF2B5EF4-FFF2-40B4-BE49-F238E27FC236}">
                  <a16:creationId xmlns:a16="http://schemas.microsoft.com/office/drawing/2014/main" id="{11FF85E9-51D0-4D4F-ADA4-1F103179FDF1}"/>
                </a:ext>
              </a:extLst>
            </p:cNvPr>
            <p:cNvSpPr>
              <a:spLocks/>
            </p:cNvSpPr>
            <p:nvPr/>
          </p:nvSpPr>
          <p:spPr>
            <a:xfrm flipV="1">
              <a:off x="6766382" y="1946990"/>
              <a:ext cx="1365541" cy="1727718"/>
            </a:xfrm>
            <a:prstGeom prst="rtTriangle">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7"/>
            </a:p>
          </p:txBody>
        </p:sp>
        <p:sp>
          <p:nvSpPr>
            <p:cNvPr id="37" name="Полилиния: фигура 27">
              <a:extLst>
                <a:ext uri="{FF2B5EF4-FFF2-40B4-BE49-F238E27FC236}">
                  <a16:creationId xmlns:a16="http://schemas.microsoft.com/office/drawing/2014/main" id="{7388F99B-31E6-47B6-A3CD-221F14AA4DF1}"/>
                </a:ext>
              </a:extLst>
            </p:cNvPr>
            <p:cNvSpPr>
              <a:spLocks noChangeAspect="1"/>
            </p:cNvSpPr>
            <p:nvPr/>
          </p:nvSpPr>
          <p:spPr>
            <a:xfrm flipV="1">
              <a:off x="8131923" y="1946989"/>
              <a:ext cx="4145809" cy="1727719"/>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810" h="748800">
                  <a:moveTo>
                    <a:pt x="0" y="748800"/>
                  </a:moveTo>
                  <a:lnTo>
                    <a:pt x="1056177" y="748800"/>
                  </a:lnTo>
                  <a:lnTo>
                    <a:pt x="1056177" y="747441"/>
                  </a:lnTo>
                  <a:lnTo>
                    <a:pt x="1178253" y="748797"/>
                  </a:lnTo>
                  <a:lnTo>
                    <a:pt x="1796810" y="0"/>
                  </a:lnTo>
                  <a:lnTo>
                    <a:pt x="560089" y="0"/>
                  </a:lnTo>
                  <a:lnTo>
                    <a:pt x="560089" y="3"/>
                  </a:lnTo>
                  <a:lnTo>
                    <a:pt x="615686" y="3479"/>
                  </a:lnTo>
                  <a:lnTo>
                    <a:pt x="0" y="748800"/>
                  </a:lnTo>
                  <a:close/>
                </a:path>
              </a:pathLst>
            </a:custGeom>
            <a:solidFill>
              <a:schemeClr val="tx1">
                <a:lumMod val="65000"/>
                <a:lumOff val="35000"/>
                <a:alpha val="50000"/>
              </a:schemeClr>
            </a:solidFill>
          </p:spPr>
          <p:txBody>
            <a:bodyPr wrap="square" lIns="0" tIns="0" rIns="0" bIns="0" rtlCol="0">
              <a:noAutofit/>
            </a:bodyPr>
            <a:lstStyle/>
            <a:p>
              <a:endParaRPr sz="387"/>
            </a:p>
          </p:txBody>
        </p:sp>
      </p:grpSp>
      <p:sp>
        <p:nvSpPr>
          <p:cNvPr id="40" name="Полилиния: фигура 31">
            <a:extLst>
              <a:ext uri="{FF2B5EF4-FFF2-40B4-BE49-F238E27FC236}">
                <a16:creationId xmlns:a16="http://schemas.microsoft.com/office/drawing/2014/main" id="{38801D7F-1124-473D-8BDD-CB59B768B79F}"/>
              </a:ext>
            </a:extLst>
          </p:cNvPr>
          <p:cNvSpPr>
            <a:spLocks noChangeAspect="1"/>
          </p:cNvSpPr>
          <p:nvPr/>
        </p:nvSpPr>
        <p:spPr>
          <a:xfrm flipH="1" flipV="1">
            <a:off x="3077713" y="1168669"/>
            <a:ext cx="1789349" cy="745691"/>
          </a:xfrm>
          <a:custGeom>
            <a:avLst/>
            <a:gdLst>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0 w 2309145"/>
              <a:gd name="connsiteY8" fmla="*/ 3479 h 748800"/>
              <a:gd name="connsiteX9" fmla="*/ 1128021 w 2309145"/>
              <a:gd name="connsiteY9" fmla="*/ 3479 h 748800"/>
              <a:gd name="connsiteX0" fmla="*/ 512335 w 2309145"/>
              <a:gd name="connsiteY0" fmla="*/ 748800 h 748800"/>
              <a:gd name="connsiteX1" fmla="*/ 1568512 w 2309145"/>
              <a:gd name="connsiteY1" fmla="*/ 748800 h 748800"/>
              <a:gd name="connsiteX2" fmla="*/ 1568512 w 2309145"/>
              <a:gd name="connsiteY2" fmla="*/ 747441 h 748800"/>
              <a:gd name="connsiteX3" fmla="*/ 1690588 w 2309145"/>
              <a:gd name="connsiteY3" fmla="*/ 748797 h 748800"/>
              <a:gd name="connsiteX4" fmla="*/ 2309145 w 2309145"/>
              <a:gd name="connsiteY4" fmla="*/ 0 h 748800"/>
              <a:gd name="connsiteX5" fmla="*/ 1072424 w 2309145"/>
              <a:gd name="connsiteY5" fmla="*/ 0 h 748800"/>
              <a:gd name="connsiteX6" fmla="*/ 1072424 w 2309145"/>
              <a:gd name="connsiteY6" fmla="*/ 3 h 748800"/>
              <a:gd name="connsiteX7" fmla="*/ 0 w 2309145"/>
              <a:gd name="connsiteY7" fmla="*/ 3 h 748800"/>
              <a:gd name="connsiteX8" fmla="*/ 1128021 w 2309145"/>
              <a:gd name="connsiteY8" fmla="*/ 3479 h 748800"/>
              <a:gd name="connsiteX9" fmla="*/ 512335 w 2309145"/>
              <a:gd name="connsiteY9" fmla="*/ 748800 h 748800"/>
              <a:gd name="connsiteX0" fmla="*/ 0 w 1796810"/>
              <a:gd name="connsiteY0" fmla="*/ 748800 h 748800"/>
              <a:gd name="connsiteX1" fmla="*/ 1056177 w 1796810"/>
              <a:gd name="connsiteY1" fmla="*/ 748800 h 748800"/>
              <a:gd name="connsiteX2" fmla="*/ 1056177 w 1796810"/>
              <a:gd name="connsiteY2" fmla="*/ 747441 h 748800"/>
              <a:gd name="connsiteX3" fmla="*/ 1178253 w 1796810"/>
              <a:gd name="connsiteY3" fmla="*/ 748797 h 748800"/>
              <a:gd name="connsiteX4" fmla="*/ 1796810 w 1796810"/>
              <a:gd name="connsiteY4" fmla="*/ 0 h 748800"/>
              <a:gd name="connsiteX5" fmla="*/ 560089 w 1796810"/>
              <a:gd name="connsiteY5" fmla="*/ 0 h 748800"/>
              <a:gd name="connsiteX6" fmla="*/ 560089 w 1796810"/>
              <a:gd name="connsiteY6" fmla="*/ 3 h 748800"/>
              <a:gd name="connsiteX7" fmla="*/ 615686 w 1796810"/>
              <a:gd name="connsiteY7" fmla="*/ 3479 h 748800"/>
              <a:gd name="connsiteX8" fmla="*/ 0 w 1796810"/>
              <a:gd name="connsiteY8" fmla="*/ 74880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810" h="748800">
                <a:moveTo>
                  <a:pt x="0" y="748800"/>
                </a:moveTo>
                <a:lnTo>
                  <a:pt x="1056177" y="748800"/>
                </a:lnTo>
                <a:lnTo>
                  <a:pt x="1056177" y="747441"/>
                </a:lnTo>
                <a:lnTo>
                  <a:pt x="1178253" y="748797"/>
                </a:lnTo>
                <a:lnTo>
                  <a:pt x="1796810" y="0"/>
                </a:lnTo>
                <a:lnTo>
                  <a:pt x="560089" y="0"/>
                </a:lnTo>
                <a:lnTo>
                  <a:pt x="560089" y="3"/>
                </a:lnTo>
                <a:lnTo>
                  <a:pt x="615686" y="3479"/>
                </a:lnTo>
                <a:lnTo>
                  <a:pt x="0" y="748800"/>
                </a:lnTo>
                <a:close/>
              </a:path>
            </a:pathLst>
          </a:custGeom>
          <a:solidFill>
            <a:schemeClr val="tx1">
              <a:lumMod val="65000"/>
              <a:lumOff val="35000"/>
              <a:alpha val="50000"/>
            </a:schemeClr>
          </a:solidFill>
        </p:spPr>
        <p:txBody>
          <a:bodyPr wrap="square" lIns="0" tIns="0" rIns="0" bIns="0" rtlCol="0">
            <a:noAutofit/>
          </a:bodyPr>
          <a:lstStyle/>
          <a:p>
            <a:endParaRPr sz="387"/>
          </a:p>
        </p:txBody>
      </p:sp>
      <p:sp>
        <p:nvSpPr>
          <p:cNvPr id="21" name="Прямоугольник 32">
            <a:extLst>
              <a:ext uri="{FF2B5EF4-FFF2-40B4-BE49-F238E27FC236}">
                <a16:creationId xmlns:a16="http://schemas.microsoft.com/office/drawing/2014/main" id="{FC5335B1-988F-4C70-902A-7170C07F4A26}"/>
              </a:ext>
            </a:extLst>
          </p:cNvPr>
          <p:cNvSpPr/>
          <p:nvPr/>
        </p:nvSpPr>
        <p:spPr>
          <a:xfrm>
            <a:off x="581609" y="2185477"/>
            <a:ext cx="1747297" cy="624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37" spc="7" dirty="0">
                <a:solidFill>
                  <a:schemeClr val="bg1"/>
                </a:solidFill>
                <a:latin typeface="+mj-lt"/>
                <a:cs typeface="Trebuchet MS"/>
              </a:rPr>
              <a:t>8/10</a:t>
            </a:r>
            <a:r>
              <a:rPr lang="en-US" sz="1273" spc="7" dirty="0">
                <a:solidFill>
                  <a:schemeClr val="bg1"/>
                </a:solidFill>
                <a:cs typeface="Trebuchet MS"/>
              </a:rPr>
              <a:t/>
            </a:r>
            <a:br>
              <a:rPr lang="en-US" sz="1273" spc="7" dirty="0">
                <a:solidFill>
                  <a:schemeClr val="bg1"/>
                </a:solidFill>
                <a:cs typeface="Trebuchet MS"/>
              </a:rPr>
            </a:br>
            <a:r>
              <a:rPr lang="ru-RU" sz="1273" spc="7" dirty="0">
                <a:solidFill>
                  <a:schemeClr val="bg1"/>
                </a:solidFill>
                <a:cs typeface="Trebuchet MS"/>
              </a:rPr>
              <a:t>удовлетворенность заказчиков (С-</a:t>
            </a:r>
            <a:r>
              <a:rPr lang="en-US" sz="1273" spc="7" dirty="0">
                <a:solidFill>
                  <a:schemeClr val="bg1"/>
                </a:solidFill>
                <a:cs typeface="Trebuchet MS"/>
              </a:rPr>
              <a:t>SAT)</a:t>
            </a:r>
          </a:p>
        </p:txBody>
      </p:sp>
      <p:sp>
        <p:nvSpPr>
          <p:cNvPr id="44" name="Прямоугольник 28">
            <a:extLst>
              <a:ext uri="{FF2B5EF4-FFF2-40B4-BE49-F238E27FC236}">
                <a16:creationId xmlns:a16="http://schemas.microsoft.com/office/drawing/2014/main" id="{20158207-327B-418D-9A86-CDBC622AFCCB}"/>
              </a:ext>
            </a:extLst>
          </p:cNvPr>
          <p:cNvSpPr/>
          <p:nvPr/>
        </p:nvSpPr>
        <p:spPr>
          <a:xfrm>
            <a:off x="3235907" y="1281121"/>
            <a:ext cx="1496978" cy="523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37" spc="7" dirty="0">
                <a:solidFill>
                  <a:schemeClr val="bg1"/>
                </a:solidFill>
                <a:latin typeface="+mj-lt"/>
                <a:cs typeface="Trebuchet MS"/>
              </a:rPr>
              <a:t>200+</a:t>
            </a:r>
            <a:r>
              <a:rPr lang="en-US" sz="1273" spc="7" dirty="0">
                <a:solidFill>
                  <a:schemeClr val="bg1"/>
                </a:solidFill>
                <a:cs typeface="Trebuchet MS"/>
              </a:rPr>
              <a:t/>
            </a:r>
            <a:br>
              <a:rPr lang="en-US" sz="1273" spc="7" dirty="0">
                <a:solidFill>
                  <a:schemeClr val="bg1"/>
                </a:solidFill>
                <a:cs typeface="Trebuchet MS"/>
              </a:rPr>
            </a:br>
            <a:r>
              <a:rPr lang="ru-RU" sz="1273" spc="7" dirty="0">
                <a:solidFill>
                  <a:schemeClr val="bg1"/>
                </a:solidFill>
                <a:cs typeface="Trebuchet MS"/>
              </a:rPr>
              <a:t>операторов</a:t>
            </a:r>
          </a:p>
        </p:txBody>
      </p:sp>
      <p:sp>
        <p:nvSpPr>
          <p:cNvPr id="45" name="Прямоугольник 32">
            <a:extLst>
              <a:ext uri="{FF2B5EF4-FFF2-40B4-BE49-F238E27FC236}">
                <a16:creationId xmlns:a16="http://schemas.microsoft.com/office/drawing/2014/main" id="{549407A4-9091-4C95-A8D6-51DA2A658759}"/>
              </a:ext>
            </a:extLst>
          </p:cNvPr>
          <p:cNvSpPr/>
          <p:nvPr/>
        </p:nvSpPr>
        <p:spPr>
          <a:xfrm>
            <a:off x="3236910" y="2185477"/>
            <a:ext cx="1747297" cy="624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37" spc="7" dirty="0">
                <a:solidFill>
                  <a:schemeClr val="bg1"/>
                </a:solidFill>
                <a:latin typeface="+mj-lt"/>
                <a:cs typeface="Trebuchet MS"/>
              </a:rPr>
              <a:t>24/7/365</a:t>
            </a:r>
            <a:r>
              <a:rPr lang="en-US" sz="1273" spc="7" dirty="0">
                <a:solidFill>
                  <a:schemeClr val="bg1"/>
                </a:solidFill>
                <a:cs typeface="Trebuchet MS"/>
              </a:rPr>
              <a:t/>
            </a:r>
            <a:br>
              <a:rPr lang="en-US" sz="1273" spc="7" dirty="0">
                <a:solidFill>
                  <a:schemeClr val="bg1"/>
                </a:solidFill>
                <a:cs typeface="Trebuchet MS"/>
              </a:rPr>
            </a:br>
            <a:r>
              <a:rPr lang="ru-RU" sz="1273" spc="7" dirty="0">
                <a:solidFill>
                  <a:schemeClr val="bg1"/>
                </a:solidFill>
                <a:cs typeface="Trebuchet MS"/>
              </a:rPr>
              <a:t>режим работы</a:t>
            </a:r>
            <a:endParaRPr lang="en-US" sz="1273" spc="7" dirty="0">
              <a:solidFill>
                <a:schemeClr val="bg1"/>
              </a:solidFill>
              <a:cs typeface="Trebuchet MS"/>
            </a:endParaRPr>
          </a:p>
        </p:txBody>
      </p:sp>
      <p:sp>
        <p:nvSpPr>
          <p:cNvPr id="46" name="object 13">
            <a:extLst>
              <a:ext uri="{FF2B5EF4-FFF2-40B4-BE49-F238E27FC236}">
                <a16:creationId xmlns:a16="http://schemas.microsoft.com/office/drawing/2014/main" id="{A20582AD-8D73-4BA2-A02F-E36ECF7E23FD}"/>
              </a:ext>
            </a:extLst>
          </p:cNvPr>
          <p:cNvSpPr txBox="1"/>
          <p:nvPr/>
        </p:nvSpPr>
        <p:spPr>
          <a:xfrm>
            <a:off x="447669" y="3124714"/>
            <a:ext cx="4686358" cy="223907"/>
          </a:xfrm>
          <a:prstGeom prst="rect">
            <a:avLst/>
          </a:prstGeom>
        </p:spPr>
        <p:txBody>
          <a:bodyPr vert="horz" wrap="square" lIns="0" tIns="0" rIns="0" bIns="0" rtlCol="0" anchor="t">
            <a:spAutoFit/>
          </a:bodyPr>
          <a:lstStyle/>
          <a:p>
            <a:pPr marR="2310"/>
            <a:r>
              <a:rPr lang="ru-RU" sz="1455" spc="7" dirty="0">
                <a:solidFill>
                  <a:schemeClr val="tx1">
                    <a:lumMod val="75000"/>
                    <a:lumOff val="25000"/>
                  </a:schemeClr>
                </a:solidFill>
                <a:latin typeface="+mj-lt"/>
                <a:cs typeface="Trebuchet MS"/>
              </a:rPr>
              <a:t>Мы работаем согласно требованиям ISO:</a:t>
            </a:r>
          </a:p>
        </p:txBody>
      </p:sp>
      <p:sp>
        <p:nvSpPr>
          <p:cNvPr id="47" name="Rounded Rectangle 6">
            <a:extLst>
              <a:ext uri="{FF2B5EF4-FFF2-40B4-BE49-F238E27FC236}">
                <a16:creationId xmlns:a16="http://schemas.microsoft.com/office/drawing/2014/main" id="{CC12E0B8-1B6C-420A-AF70-0AB11CCE93F5}"/>
              </a:ext>
            </a:extLst>
          </p:cNvPr>
          <p:cNvSpPr/>
          <p:nvPr/>
        </p:nvSpPr>
        <p:spPr bwMode="auto">
          <a:xfrm>
            <a:off x="447669" y="4429576"/>
            <a:ext cx="1090550"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defTabSz="311569" fontAlgn="base">
              <a:defRPr/>
            </a:pPr>
            <a:r>
              <a:rPr kumimoji="1" lang="ru-RU" sz="1273" dirty="0">
                <a:solidFill>
                  <a:schemeClr val="tx1">
                    <a:lumMod val="75000"/>
                    <a:lumOff val="25000"/>
                  </a:schemeClr>
                </a:solidFill>
              </a:rPr>
              <a:t>Управление ИТ сервисами</a:t>
            </a:r>
          </a:p>
        </p:txBody>
      </p:sp>
      <p:sp>
        <p:nvSpPr>
          <p:cNvPr id="48" name="Rounded Rectangle 6">
            <a:extLst>
              <a:ext uri="{FF2B5EF4-FFF2-40B4-BE49-F238E27FC236}">
                <a16:creationId xmlns:a16="http://schemas.microsoft.com/office/drawing/2014/main" id="{DD0147E8-90B1-4C30-9BCC-F0251A33CD2E}"/>
              </a:ext>
            </a:extLst>
          </p:cNvPr>
          <p:cNvSpPr/>
          <p:nvPr/>
        </p:nvSpPr>
        <p:spPr bwMode="auto">
          <a:xfrm>
            <a:off x="1869184" y="4429576"/>
            <a:ext cx="1392753"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defTabSz="311569" fontAlgn="base">
              <a:defRPr/>
            </a:pPr>
            <a:r>
              <a:rPr kumimoji="1" lang="ru-RU" sz="1273" dirty="0">
                <a:solidFill>
                  <a:schemeClr val="tx1">
                    <a:lumMod val="75000"/>
                    <a:lumOff val="25000"/>
                  </a:schemeClr>
                </a:solidFill>
              </a:rPr>
              <a:t>Информационная безопасность</a:t>
            </a:r>
          </a:p>
        </p:txBody>
      </p:sp>
      <p:sp>
        <p:nvSpPr>
          <p:cNvPr id="49" name="Rounded Rectangle 6">
            <a:extLst>
              <a:ext uri="{FF2B5EF4-FFF2-40B4-BE49-F238E27FC236}">
                <a16:creationId xmlns:a16="http://schemas.microsoft.com/office/drawing/2014/main" id="{134B0176-439A-42BC-BD9F-95FF67AC2907}"/>
              </a:ext>
            </a:extLst>
          </p:cNvPr>
          <p:cNvSpPr/>
          <p:nvPr/>
        </p:nvSpPr>
        <p:spPr bwMode="auto">
          <a:xfrm>
            <a:off x="3284941" y="4429576"/>
            <a:ext cx="1090550"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defTabSz="311569" fontAlgn="base">
              <a:defRPr/>
            </a:pPr>
            <a:r>
              <a:rPr kumimoji="1" lang="ru-RU" sz="1273" dirty="0">
                <a:solidFill>
                  <a:schemeClr val="tx1">
                    <a:lumMod val="75000"/>
                    <a:lumOff val="25000"/>
                  </a:schemeClr>
                </a:solidFill>
              </a:rPr>
              <a:t>Управление качеством</a:t>
            </a:r>
          </a:p>
        </p:txBody>
      </p:sp>
      <p:sp>
        <p:nvSpPr>
          <p:cNvPr id="50" name="Rounded Rectangle 6">
            <a:extLst>
              <a:ext uri="{FF2B5EF4-FFF2-40B4-BE49-F238E27FC236}">
                <a16:creationId xmlns:a16="http://schemas.microsoft.com/office/drawing/2014/main" id="{D06757C3-70E8-4852-8E2F-D90843B62529}"/>
              </a:ext>
            </a:extLst>
          </p:cNvPr>
          <p:cNvSpPr/>
          <p:nvPr/>
        </p:nvSpPr>
        <p:spPr bwMode="auto">
          <a:xfrm>
            <a:off x="4654066" y="4429576"/>
            <a:ext cx="1090550" cy="2899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defTabSz="311569" fontAlgn="base">
              <a:defRPr/>
            </a:pPr>
            <a:r>
              <a:rPr kumimoji="1" lang="ru-RU" sz="1273" dirty="0">
                <a:solidFill>
                  <a:schemeClr val="tx1">
                    <a:lumMod val="75000"/>
                    <a:lumOff val="25000"/>
                  </a:schemeClr>
                </a:solidFill>
              </a:rPr>
              <a:t>Управление контактным центром</a:t>
            </a:r>
          </a:p>
        </p:txBody>
      </p:sp>
    </p:spTree>
    <p:extLst>
      <p:ext uri="{BB962C8B-B14F-4D97-AF65-F5344CB8AC3E}">
        <p14:creationId xmlns:p14="http://schemas.microsoft.com/office/powerpoint/2010/main" val="1278984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5E8D-5202-4544-9531-DE45F8D80D14}"/>
              </a:ext>
            </a:extLst>
          </p:cNvPr>
          <p:cNvSpPr>
            <a:spLocks noGrp="1"/>
          </p:cNvSpPr>
          <p:nvPr>
            <p:ph type="title"/>
          </p:nvPr>
        </p:nvSpPr>
        <p:spPr/>
        <p:txBody>
          <a:bodyPr/>
          <a:lstStyle/>
          <a:p>
            <a:r>
              <a:rPr lang="ru-RU" dirty="0"/>
              <a:t>Услуги контактного центра</a:t>
            </a:r>
          </a:p>
        </p:txBody>
      </p:sp>
      <p:sp>
        <p:nvSpPr>
          <p:cNvPr id="5" name="Текст 5">
            <a:extLst>
              <a:ext uri="{FF2B5EF4-FFF2-40B4-BE49-F238E27FC236}">
                <a16:creationId xmlns:a16="http://schemas.microsoft.com/office/drawing/2014/main" id="{06022B33-2E24-49AE-9C26-25A9DABA82B9}"/>
              </a:ext>
            </a:extLst>
          </p:cNvPr>
          <p:cNvSpPr txBox="1">
            <a:spLocks/>
          </p:cNvSpPr>
          <p:nvPr/>
        </p:nvSpPr>
        <p:spPr>
          <a:xfrm>
            <a:off x="447669" y="1057300"/>
            <a:ext cx="3534802"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415869">
              <a:spcAft>
                <a:spcPts val="273"/>
              </a:spcAft>
              <a:buNone/>
              <a:defRPr/>
            </a:pPr>
            <a:r>
              <a:rPr lang="ru-RU" sz="1273" dirty="0">
                <a:solidFill>
                  <a:srgbClr val="000000">
                    <a:lumMod val="75000"/>
                    <a:lumOff val="25000"/>
                  </a:srgbClr>
                </a:solidFill>
                <a:latin typeface="+mj-lt"/>
              </a:rPr>
              <a:t>Входящие вызовы</a:t>
            </a:r>
          </a:p>
          <a:p>
            <a:pPr marL="180101" indent="-180101" defTabSz="415869">
              <a:spcAft>
                <a:spcPts val="273"/>
              </a:spcAft>
              <a:defRPr/>
            </a:pPr>
            <a:r>
              <a:rPr lang="ru-RU" sz="1273" dirty="0">
                <a:solidFill>
                  <a:srgbClr val="000000">
                    <a:lumMod val="75000"/>
                    <a:lumOff val="25000"/>
                  </a:srgbClr>
                </a:solidFill>
                <a:latin typeface="Roboto Condensed Light"/>
              </a:rPr>
              <a:t>Консультации по вашему продукту или услуге</a:t>
            </a:r>
          </a:p>
          <a:p>
            <a:pPr marL="180101" indent="-180101" defTabSz="415869">
              <a:spcAft>
                <a:spcPts val="273"/>
              </a:spcAft>
              <a:defRPr/>
            </a:pPr>
            <a:r>
              <a:rPr lang="ru-RU" sz="1273" dirty="0">
                <a:solidFill>
                  <a:srgbClr val="000000">
                    <a:lumMod val="75000"/>
                    <a:lumOff val="25000"/>
                  </a:srgbClr>
                </a:solidFill>
                <a:latin typeface="Roboto Condensed Light"/>
              </a:rPr>
              <a:t>Прием и сопровождение заказов</a:t>
            </a:r>
          </a:p>
          <a:p>
            <a:pPr marL="180101" indent="-180101" defTabSz="415869">
              <a:spcAft>
                <a:spcPts val="273"/>
              </a:spcAft>
              <a:defRPr/>
            </a:pPr>
            <a:r>
              <a:rPr lang="ru-RU" sz="1273" dirty="0">
                <a:solidFill>
                  <a:srgbClr val="000000">
                    <a:lumMod val="75000"/>
                    <a:lumOff val="25000"/>
                  </a:srgbClr>
                </a:solidFill>
                <a:latin typeface="Roboto Condensed Light"/>
              </a:rPr>
              <a:t>Гарантийная и техническая поддержка</a:t>
            </a:r>
          </a:p>
          <a:p>
            <a:pPr marL="180101" indent="-180101" defTabSz="415869">
              <a:spcAft>
                <a:spcPts val="273"/>
              </a:spcAft>
              <a:defRPr/>
            </a:pPr>
            <a:r>
              <a:rPr lang="ru-RU" sz="1273" dirty="0">
                <a:solidFill>
                  <a:srgbClr val="000000">
                    <a:lumMod val="75000"/>
                    <a:lumOff val="25000"/>
                  </a:srgbClr>
                </a:solidFill>
                <a:latin typeface="Roboto Condensed Light"/>
              </a:rPr>
              <a:t>Работа с жалобами и претензиями</a:t>
            </a:r>
          </a:p>
        </p:txBody>
      </p:sp>
      <p:sp>
        <p:nvSpPr>
          <p:cNvPr id="6" name="Текст 5">
            <a:extLst>
              <a:ext uri="{FF2B5EF4-FFF2-40B4-BE49-F238E27FC236}">
                <a16:creationId xmlns:a16="http://schemas.microsoft.com/office/drawing/2014/main" id="{A0412049-167F-40E9-9FCB-D59841A9E857}"/>
              </a:ext>
            </a:extLst>
          </p:cNvPr>
          <p:cNvSpPr txBox="1">
            <a:spLocks/>
          </p:cNvSpPr>
          <p:nvPr/>
        </p:nvSpPr>
        <p:spPr>
          <a:xfrm>
            <a:off x="447669" y="2346937"/>
            <a:ext cx="3534802"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415869">
              <a:spcAft>
                <a:spcPts val="273"/>
              </a:spcAft>
              <a:buNone/>
              <a:defRPr/>
            </a:pPr>
            <a:r>
              <a:rPr lang="ru-RU" sz="1273" dirty="0">
                <a:solidFill>
                  <a:srgbClr val="000000">
                    <a:lumMod val="75000"/>
                    <a:lumOff val="25000"/>
                  </a:srgbClr>
                </a:solidFill>
                <a:latin typeface="+mj-lt"/>
              </a:rPr>
              <a:t>Прием и обработка чат-сообщений</a:t>
            </a:r>
          </a:p>
          <a:p>
            <a:pPr marL="180101" indent="-180101" defTabSz="415869">
              <a:spcAft>
                <a:spcPts val="273"/>
              </a:spcAft>
              <a:defRPr/>
            </a:pPr>
            <a:r>
              <a:rPr lang="ru-RU" sz="1273" dirty="0">
                <a:solidFill>
                  <a:srgbClr val="000000">
                    <a:lumMod val="75000"/>
                    <a:lumOff val="25000"/>
                  </a:srgbClr>
                </a:solidFill>
                <a:latin typeface="Roboto Condensed Light"/>
              </a:rPr>
              <a:t>Сообщения с </a:t>
            </a:r>
            <a:r>
              <a:rPr lang="en-US" sz="1273" dirty="0">
                <a:solidFill>
                  <a:srgbClr val="000000">
                    <a:lumMod val="75000"/>
                    <a:lumOff val="25000"/>
                  </a:srgbClr>
                </a:solidFill>
                <a:latin typeface="Roboto Condensed Light"/>
              </a:rPr>
              <a:t>web-</a:t>
            </a:r>
            <a:r>
              <a:rPr lang="ru-RU" sz="1273" dirty="0">
                <a:solidFill>
                  <a:srgbClr val="000000">
                    <a:lumMod val="75000"/>
                    <a:lumOff val="25000"/>
                  </a:srgbClr>
                </a:solidFill>
                <a:latin typeface="Roboto Condensed Light"/>
              </a:rPr>
              <a:t>сайта</a:t>
            </a:r>
          </a:p>
          <a:p>
            <a:pPr marL="180101" indent="-180101" defTabSz="415869">
              <a:spcAft>
                <a:spcPts val="273"/>
              </a:spcAft>
              <a:defRPr/>
            </a:pPr>
            <a:r>
              <a:rPr lang="en-US" sz="1273" dirty="0">
                <a:solidFill>
                  <a:srgbClr val="000000">
                    <a:lumMod val="75000"/>
                    <a:lumOff val="25000"/>
                  </a:srgbClr>
                </a:solidFill>
                <a:latin typeface="Roboto Condensed Light"/>
              </a:rPr>
              <a:t>WhatsApp, Telegram, VK, FB</a:t>
            </a:r>
          </a:p>
        </p:txBody>
      </p:sp>
      <p:sp>
        <p:nvSpPr>
          <p:cNvPr id="7" name="Текст 5">
            <a:extLst>
              <a:ext uri="{FF2B5EF4-FFF2-40B4-BE49-F238E27FC236}">
                <a16:creationId xmlns:a16="http://schemas.microsoft.com/office/drawing/2014/main" id="{670B54F1-7DDD-4384-ACD0-E3FE7DF68F6A}"/>
              </a:ext>
            </a:extLst>
          </p:cNvPr>
          <p:cNvSpPr txBox="1">
            <a:spLocks/>
          </p:cNvSpPr>
          <p:nvPr/>
        </p:nvSpPr>
        <p:spPr>
          <a:xfrm>
            <a:off x="447668" y="3186232"/>
            <a:ext cx="4124331"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415869">
              <a:spcAft>
                <a:spcPts val="273"/>
              </a:spcAft>
              <a:buNone/>
              <a:defRPr/>
            </a:pPr>
            <a:r>
              <a:rPr lang="ru-RU" sz="1273" dirty="0">
                <a:solidFill>
                  <a:srgbClr val="000000">
                    <a:lumMod val="75000"/>
                    <a:lumOff val="25000"/>
                  </a:srgbClr>
                </a:solidFill>
                <a:latin typeface="+mj-lt"/>
              </a:rPr>
              <a:t>Автоматизация контакт-центра</a:t>
            </a:r>
          </a:p>
          <a:p>
            <a:pPr marL="180101" indent="-180101" defTabSz="415869">
              <a:spcAft>
                <a:spcPts val="273"/>
              </a:spcAft>
              <a:defRPr/>
            </a:pPr>
            <a:r>
              <a:rPr lang="ru-RU" sz="1273" dirty="0">
                <a:solidFill>
                  <a:srgbClr val="000000">
                    <a:lumMod val="75000"/>
                    <a:lumOff val="25000"/>
                  </a:srgbClr>
                </a:solidFill>
                <a:latin typeface="Roboto Condensed Light"/>
              </a:rPr>
              <a:t>Выделенный номер 8-800</a:t>
            </a:r>
          </a:p>
          <a:p>
            <a:pPr marL="180101" indent="-180101" defTabSz="415869">
              <a:spcAft>
                <a:spcPts val="273"/>
              </a:spcAft>
              <a:defRPr/>
            </a:pPr>
            <a:r>
              <a:rPr lang="ru-RU" sz="1273" dirty="0">
                <a:solidFill>
                  <a:srgbClr val="000000">
                    <a:lumMod val="75000"/>
                    <a:lumOff val="25000"/>
                  </a:srgbClr>
                </a:solidFill>
                <a:latin typeface="Roboto Condensed Light"/>
              </a:rPr>
              <a:t>Синтез и распознавание речи</a:t>
            </a:r>
          </a:p>
          <a:p>
            <a:pPr marL="180101" indent="-180101" defTabSz="415869">
              <a:spcAft>
                <a:spcPts val="273"/>
              </a:spcAft>
              <a:defRPr/>
            </a:pPr>
            <a:r>
              <a:rPr lang="ru-RU" sz="1273" dirty="0">
                <a:solidFill>
                  <a:srgbClr val="000000">
                    <a:lumMod val="75000"/>
                    <a:lumOff val="25000"/>
                  </a:srgbClr>
                </a:solidFill>
                <a:latin typeface="Roboto Condensed Light"/>
              </a:rPr>
              <a:t>Автоматическое заведение заявок с CRM</a:t>
            </a:r>
          </a:p>
          <a:p>
            <a:pPr marL="180101" indent="-180101" defTabSz="415869">
              <a:spcAft>
                <a:spcPts val="273"/>
              </a:spcAft>
              <a:defRPr/>
            </a:pPr>
            <a:r>
              <a:rPr lang="ru-RU" sz="1273" dirty="0">
                <a:solidFill>
                  <a:srgbClr val="000000">
                    <a:lumMod val="75000"/>
                    <a:lumOff val="25000"/>
                  </a:srgbClr>
                </a:solidFill>
                <a:latin typeface="Roboto Condensed Light"/>
              </a:rPr>
              <a:t>Автоматическое распределение заявок на исполнителей</a:t>
            </a:r>
          </a:p>
          <a:p>
            <a:pPr marL="180101" indent="-180101" defTabSz="415869">
              <a:spcAft>
                <a:spcPts val="273"/>
              </a:spcAft>
              <a:defRPr/>
            </a:pPr>
            <a:r>
              <a:rPr lang="ru-RU" sz="1273" dirty="0">
                <a:solidFill>
                  <a:srgbClr val="000000">
                    <a:lumMod val="75000"/>
                    <a:lumOff val="25000"/>
                  </a:srgbClr>
                </a:solidFill>
                <a:latin typeface="Roboto Condensed Light"/>
              </a:rPr>
              <a:t>Чат-бот</a:t>
            </a:r>
          </a:p>
          <a:p>
            <a:pPr marL="180101" indent="-180101" defTabSz="415869">
              <a:spcAft>
                <a:spcPts val="273"/>
              </a:spcAft>
              <a:defRPr/>
            </a:pPr>
            <a:r>
              <a:rPr lang="ru-RU" sz="1273" dirty="0">
                <a:solidFill>
                  <a:srgbClr val="000000">
                    <a:lumMod val="75000"/>
                    <a:lumOff val="25000"/>
                  </a:srgbClr>
                </a:solidFill>
                <a:latin typeface="Roboto Condensed Light"/>
              </a:rPr>
              <a:t>Голосовой помощник</a:t>
            </a:r>
          </a:p>
          <a:p>
            <a:pPr marL="180101" indent="-180101" defTabSz="415869">
              <a:spcAft>
                <a:spcPts val="273"/>
              </a:spcAft>
              <a:defRPr/>
            </a:pPr>
            <a:r>
              <a:rPr lang="ru-RU" sz="1273" dirty="0">
                <a:solidFill>
                  <a:srgbClr val="000000">
                    <a:lumMod val="75000"/>
                    <a:lumOff val="25000"/>
                  </a:srgbClr>
                </a:solidFill>
                <a:latin typeface="Roboto Condensed Light"/>
              </a:rPr>
              <a:t>Умный IVR</a:t>
            </a:r>
          </a:p>
        </p:txBody>
      </p:sp>
      <p:sp>
        <p:nvSpPr>
          <p:cNvPr id="8" name="Текст 5">
            <a:extLst>
              <a:ext uri="{FF2B5EF4-FFF2-40B4-BE49-F238E27FC236}">
                <a16:creationId xmlns:a16="http://schemas.microsoft.com/office/drawing/2014/main" id="{8CBE6126-E7EC-41A5-AF64-001AEE932FB8}"/>
              </a:ext>
            </a:extLst>
          </p:cNvPr>
          <p:cNvSpPr txBox="1">
            <a:spLocks/>
          </p:cNvSpPr>
          <p:nvPr/>
        </p:nvSpPr>
        <p:spPr>
          <a:xfrm>
            <a:off x="4768509" y="1057300"/>
            <a:ext cx="3534802"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415869">
              <a:spcAft>
                <a:spcPts val="273"/>
              </a:spcAft>
              <a:buNone/>
              <a:defRPr/>
            </a:pPr>
            <a:r>
              <a:rPr lang="ru-RU" sz="1273" dirty="0">
                <a:solidFill>
                  <a:srgbClr val="000000">
                    <a:lumMod val="75000"/>
                    <a:lumOff val="25000"/>
                  </a:srgbClr>
                </a:solidFill>
                <a:latin typeface="+mj-lt"/>
              </a:rPr>
              <a:t>Исходящие вызовы</a:t>
            </a:r>
          </a:p>
          <a:p>
            <a:pPr marL="180101" indent="-180101" defTabSz="415869">
              <a:spcAft>
                <a:spcPts val="273"/>
              </a:spcAft>
              <a:defRPr/>
            </a:pPr>
            <a:r>
              <a:rPr lang="ru-RU" sz="1273" dirty="0">
                <a:solidFill>
                  <a:srgbClr val="000000">
                    <a:lumMod val="75000"/>
                    <a:lumOff val="25000"/>
                  </a:srgbClr>
                </a:solidFill>
                <a:latin typeface="Roboto Condensed Light"/>
              </a:rPr>
              <a:t>Телемаркетинг и продажи</a:t>
            </a:r>
          </a:p>
          <a:p>
            <a:pPr marL="180101" indent="-180101" defTabSz="415869">
              <a:spcAft>
                <a:spcPts val="273"/>
              </a:spcAft>
              <a:defRPr/>
            </a:pPr>
            <a:r>
              <a:rPr lang="ru-RU" sz="1273" dirty="0">
                <a:solidFill>
                  <a:srgbClr val="000000">
                    <a:lumMod val="75000"/>
                    <a:lumOff val="25000"/>
                  </a:srgbClr>
                </a:solidFill>
                <a:latin typeface="Roboto Condensed Light"/>
              </a:rPr>
              <a:t>Актуализация баз клиентов</a:t>
            </a:r>
          </a:p>
          <a:p>
            <a:pPr marL="180101" indent="-180101" defTabSz="415869">
              <a:spcAft>
                <a:spcPts val="273"/>
              </a:spcAft>
              <a:defRPr/>
            </a:pPr>
            <a:r>
              <a:rPr lang="ru-RU" sz="1273" dirty="0">
                <a:solidFill>
                  <a:srgbClr val="000000">
                    <a:lumMod val="75000"/>
                    <a:lumOff val="25000"/>
                  </a:srgbClr>
                </a:solidFill>
                <a:latin typeface="Roboto Condensed Light"/>
              </a:rPr>
              <a:t>Автоматический обзвон</a:t>
            </a:r>
          </a:p>
          <a:p>
            <a:pPr marL="180101" indent="-180101" defTabSz="415869">
              <a:spcAft>
                <a:spcPts val="273"/>
              </a:spcAft>
              <a:defRPr/>
            </a:pPr>
            <a:r>
              <a:rPr lang="ru-RU" sz="1273" dirty="0">
                <a:solidFill>
                  <a:srgbClr val="000000">
                    <a:lumMod val="75000"/>
                    <a:lumOff val="25000"/>
                  </a:srgbClr>
                </a:solidFill>
                <a:latin typeface="Roboto Condensed Light"/>
              </a:rPr>
              <a:t>Сбор обратной связи и опросы</a:t>
            </a:r>
          </a:p>
        </p:txBody>
      </p:sp>
      <p:sp>
        <p:nvSpPr>
          <p:cNvPr id="9" name="Текст 5">
            <a:extLst>
              <a:ext uri="{FF2B5EF4-FFF2-40B4-BE49-F238E27FC236}">
                <a16:creationId xmlns:a16="http://schemas.microsoft.com/office/drawing/2014/main" id="{3BCD7CC4-DCF0-4C14-9257-01E21CE651F7}"/>
              </a:ext>
            </a:extLst>
          </p:cNvPr>
          <p:cNvSpPr txBox="1">
            <a:spLocks/>
          </p:cNvSpPr>
          <p:nvPr/>
        </p:nvSpPr>
        <p:spPr>
          <a:xfrm>
            <a:off x="4768509" y="2346937"/>
            <a:ext cx="3960573"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415869">
              <a:spcAft>
                <a:spcPts val="273"/>
              </a:spcAft>
              <a:buNone/>
              <a:defRPr/>
            </a:pPr>
            <a:r>
              <a:rPr lang="ru-RU" sz="1273" dirty="0">
                <a:solidFill>
                  <a:srgbClr val="000000">
                    <a:lumMod val="75000"/>
                    <a:lumOff val="25000"/>
                  </a:srgbClr>
                </a:solidFill>
                <a:latin typeface="+mj-lt"/>
              </a:rPr>
              <a:t>Аудит действующего контакт-центра</a:t>
            </a:r>
          </a:p>
          <a:p>
            <a:pPr marL="180101" indent="-180101" defTabSz="415869">
              <a:spcAft>
                <a:spcPts val="273"/>
              </a:spcAft>
              <a:defRPr/>
            </a:pPr>
            <a:r>
              <a:rPr lang="ru-RU" sz="1273" dirty="0">
                <a:solidFill>
                  <a:srgbClr val="000000">
                    <a:lumMod val="75000"/>
                    <a:lumOff val="25000"/>
                  </a:srgbClr>
                </a:solidFill>
                <a:latin typeface="Roboto Condensed Light"/>
              </a:rPr>
              <a:t>Комплексный анализ системы управления КЦ на основе диагностической карты</a:t>
            </a:r>
          </a:p>
          <a:p>
            <a:pPr marL="180101" indent="-180101" defTabSz="415869">
              <a:spcAft>
                <a:spcPts val="273"/>
              </a:spcAft>
              <a:defRPr/>
            </a:pPr>
            <a:r>
              <a:rPr lang="ru-RU" sz="1273" dirty="0">
                <a:solidFill>
                  <a:srgbClr val="000000">
                    <a:lumMod val="75000"/>
                    <a:lumOff val="25000"/>
                  </a:srgbClr>
                </a:solidFill>
                <a:latin typeface="Roboto Condensed Light"/>
              </a:rPr>
              <a:t>Разработка подробных рекомендаций по возможностям для улучшения процессов</a:t>
            </a:r>
          </a:p>
        </p:txBody>
      </p:sp>
      <p:sp>
        <p:nvSpPr>
          <p:cNvPr id="10" name="Текст 5">
            <a:extLst>
              <a:ext uri="{FF2B5EF4-FFF2-40B4-BE49-F238E27FC236}">
                <a16:creationId xmlns:a16="http://schemas.microsoft.com/office/drawing/2014/main" id="{C0EB574C-766B-40BA-9AEF-770B99698910}"/>
              </a:ext>
            </a:extLst>
          </p:cNvPr>
          <p:cNvSpPr txBox="1">
            <a:spLocks/>
          </p:cNvSpPr>
          <p:nvPr/>
        </p:nvSpPr>
        <p:spPr>
          <a:xfrm>
            <a:off x="4768509" y="3636574"/>
            <a:ext cx="4043648" cy="49953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05000"/>
              <a:buFontTx/>
              <a:buBlip>
                <a:blip r:embed="rId2"/>
              </a:buBlip>
              <a:tabLst/>
              <a:defRPr lang="ru-RU" sz="2400" kern="0">
                <a:solidFill>
                  <a:schemeClr val="tx1">
                    <a:lumMod val="75000"/>
                    <a:lumOff val="25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415869">
              <a:spcAft>
                <a:spcPts val="273"/>
              </a:spcAft>
              <a:buNone/>
              <a:defRPr/>
            </a:pPr>
            <a:r>
              <a:rPr lang="ru-RU" sz="1273" dirty="0">
                <a:solidFill>
                  <a:srgbClr val="000000">
                    <a:lumMod val="75000"/>
                    <a:lumOff val="25000"/>
                  </a:srgbClr>
                </a:solidFill>
                <a:latin typeface="+mj-lt"/>
              </a:rPr>
              <a:t>Оптимизация и внедрение процессов управления контакт-центром</a:t>
            </a:r>
          </a:p>
          <a:p>
            <a:pPr marL="180101" indent="-180101" defTabSz="415869">
              <a:spcAft>
                <a:spcPts val="273"/>
              </a:spcAft>
              <a:defRPr/>
            </a:pPr>
            <a:r>
              <a:rPr lang="ru-RU" sz="1273" dirty="0">
                <a:solidFill>
                  <a:srgbClr val="000000">
                    <a:lumMod val="75000"/>
                    <a:lumOff val="25000"/>
                  </a:srgbClr>
                </a:solidFill>
                <a:latin typeface="Roboto Condensed Light"/>
              </a:rPr>
              <a:t>Аудит процессов и систем управления КЦ</a:t>
            </a:r>
          </a:p>
          <a:p>
            <a:pPr marL="180101" indent="-180101" defTabSz="415869">
              <a:spcAft>
                <a:spcPts val="273"/>
              </a:spcAft>
              <a:defRPr/>
            </a:pPr>
            <a:r>
              <a:rPr lang="ru-RU" sz="1273" dirty="0">
                <a:solidFill>
                  <a:srgbClr val="000000">
                    <a:lumMod val="75000"/>
                    <a:lumOff val="25000"/>
                  </a:srgbClr>
                </a:solidFill>
                <a:latin typeface="Roboto Condensed Light"/>
              </a:rPr>
              <a:t>Разработка и внедрение изменений (</a:t>
            </a:r>
            <a:r>
              <a:rPr lang="ru-RU" sz="1273" dirty="0" err="1">
                <a:solidFill>
                  <a:srgbClr val="000000">
                    <a:lumMod val="75000"/>
                    <a:lumOff val="25000"/>
                  </a:srgbClr>
                </a:solidFill>
                <a:latin typeface="Roboto Condensed Light"/>
              </a:rPr>
              <a:t>Lean</a:t>
            </a:r>
            <a:r>
              <a:rPr lang="ru-RU" sz="1273" dirty="0">
                <a:solidFill>
                  <a:srgbClr val="000000">
                    <a:lumMod val="75000"/>
                    <a:lumOff val="25000"/>
                  </a:srgbClr>
                </a:solidFill>
                <a:latin typeface="Roboto Condensed Light"/>
              </a:rPr>
              <a:t>-технологии).</a:t>
            </a:r>
          </a:p>
        </p:txBody>
      </p:sp>
    </p:spTree>
    <p:extLst>
      <p:ext uri="{BB962C8B-B14F-4D97-AF65-F5344CB8AC3E}">
        <p14:creationId xmlns:p14="http://schemas.microsoft.com/office/powerpoint/2010/main" val="936663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CL Services">
      <a:dk1>
        <a:srgbClr val="000000"/>
      </a:dk1>
      <a:lt1>
        <a:srgbClr val="FFFFFF"/>
      </a:lt1>
      <a:dk2>
        <a:srgbClr val="7F7F7F"/>
      </a:dk2>
      <a:lt2>
        <a:srgbClr val="D8D8D8"/>
      </a:lt2>
      <a:accent1>
        <a:srgbClr val="940000"/>
      </a:accent1>
      <a:accent2>
        <a:srgbClr val="CC0000"/>
      </a:accent2>
      <a:accent3>
        <a:srgbClr val="FF0000"/>
      </a:accent3>
      <a:accent4>
        <a:srgbClr val="FF8080"/>
      </a:accent4>
      <a:accent5>
        <a:srgbClr val="FFCCCC"/>
      </a:accent5>
      <a:accent6>
        <a:srgbClr val="FFE5E5"/>
      </a:accent6>
      <a:hlink>
        <a:srgbClr val="0335C3"/>
      </a:hlink>
      <a:folHlink>
        <a:srgbClr val="7D4282"/>
      </a:folHlink>
    </a:clrScheme>
    <a:fontScheme name="ICL Services">
      <a:majorFont>
        <a:latin typeface="Roboto Medium"/>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Шаблон_презентации_ICL.pptx" id="{3A61DF95-D5E4-4F8A-84EC-9C2228A62194}" vid="{F3B8C745-0A2D-47C2-8CF4-B25A366579EB}"/>
    </a:ext>
  </a:extLst>
</a:theme>
</file>

<file path=ppt/theme/theme2.xml><?xml version="1.0" encoding="utf-8"?>
<a:theme xmlns:a="http://schemas.openxmlformats.org/drawingml/2006/main" name="1_Office Theme">
  <a:themeElements>
    <a:clrScheme name="ICL Services">
      <a:dk1>
        <a:srgbClr val="000000"/>
      </a:dk1>
      <a:lt1>
        <a:srgbClr val="FFFFFF"/>
      </a:lt1>
      <a:dk2>
        <a:srgbClr val="7F7F7F"/>
      </a:dk2>
      <a:lt2>
        <a:srgbClr val="D8D8D8"/>
      </a:lt2>
      <a:accent1>
        <a:srgbClr val="940000"/>
      </a:accent1>
      <a:accent2>
        <a:srgbClr val="CC0000"/>
      </a:accent2>
      <a:accent3>
        <a:srgbClr val="FF0000"/>
      </a:accent3>
      <a:accent4>
        <a:srgbClr val="FF8080"/>
      </a:accent4>
      <a:accent5>
        <a:srgbClr val="FFCCCC"/>
      </a:accent5>
      <a:accent6>
        <a:srgbClr val="FFE5E5"/>
      </a:accent6>
      <a:hlink>
        <a:srgbClr val="0335C3"/>
      </a:hlink>
      <a:folHlink>
        <a:srgbClr val="7D4282"/>
      </a:folHlink>
    </a:clrScheme>
    <a:fontScheme name="ICL Services">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52c7a93-205b-4981-837a-5501b4898422">VCM5ME4UWCWT-246-46129</_dlc_DocId>
    <_dlc_DocIdUrl xmlns="c52c7a93-205b-4981-837a-5501b4898422">
      <Url>http://gdc.russia.local/Divisions/Sales/_layouts/DocIdRedir.aspx?ID=VCM5ME4UWCWT-246-46129</Url>
      <Description>VCM5ME4UWCWT-246-46129</Description>
    </_dlc_DocIdUrl>
    <SCPI_x0020_Status xmlns="c8b0f2d9-594c-4c14-bc36-b062c363c693" xsi:nil="true"/>
    <Process xmlns="c8b0f2d9-594c-4c14-bc36-b062c363c693">472</Process>
    <Published_x0020_Version_x0020_ID xmlns="c8b0f2d9-594c-4c14-bc36-b062c363c693">1536</Published_x0020_Version_x0020_ID>
    <Next_x0020_Review_x0020_Date xmlns="c8b0f2d9-594c-4c14-bc36-b062c363c693">2023-06-10T05:00:14+00:00</Next_x0020_Review_x0020_Date>
    <Effective_x0020_From xmlns="c8b0f2d9-594c-4c14-bc36-b062c363c693">2019-08-15T10:40:25+00:00</Effective_x0020_From>
    <Area xmlns="c8b0f2d9-594c-4c14-bc36-b062c363c693">Market and Sell Services</Area>
    <Classification xmlns="c8b0f2d9-594c-4c14-bc36-b062c363c693">Для внутреннего использования</Classification>
    <Summary xmlns="c8b0f2d9-594c-4c14-bc36-b062c363c693">Шаблон презентации ICL</Summary>
    <Last_x0020_Revision xmlns="c8b0f2d9-594c-4c14-bc36-b062c363c693">2021-06-10T05:00:14+00:00</Last_x0020_Revision>
    <Next_x0020_review_x0020_period xmlns="c8b0f2d9-594c-4c14-bc36-b062c363c693">24 months</Next_x0020_review_x0020_period>
    <SCPI_x0020_comments xmlns="c8b0f2d9-594c-4c14-bc36-b062c363c693" xsi:nil="true"/>
    <Date_x0020_Expired xmlns="c8b0f2d9-594c-4c14-bc36-b062c363c693" xsi:nil="true"/>
    <Document_x0020_type xmlns="c8b0f2d9-594c-4c14-bc36-b062c363c693">Template</Document_x0020_type>
    <Published_x0020_Version_x0020_Link xmlns="c8b0f2d9-594c-4c14-bc36-b062c363c693">
      <Url>http://gdc.russia.local/bms/Process Related Documents/Шаблон_презентации_ICL.pptx</Url>
      <Description>Шаблон_презентации_ICL</Description>
    </Published_x0020_Version_x0020_Link>
    <Document_x0020_Author xmlns="c8b0f2d9-594c-4c14-bc36-b062c363c693">
      <UserInfo>
        <DisplayName>Alisa Ermolaeva</DisplayName>
        <AccountId>9376</AccountId>
        <AccountType/>
      </UserInfo>
    </Document_x0020_Author>
    <Authorized_x0020_by xmlns="c8b0f2d9-594c-4c14-bc36-b062c363c693">
      <UserInfo>
        <DisplayName>Liliya Aleeva</DisplayName>
        <AccountId>9183</AccountId>
        <AccountType/>
      </UserInfo>
    </Authorized_x0020_by>
    <ReportOwner xmlns="http://schemas.microsoft.com/sharepoint/v3">
      <UserInfo>
        <DisplayName>Alisa Ermolaeva</DisplayName>
        <AccountId>9376</AccountId>
        <AccountType/>
      </UserInfo>
    </ReportOwner>
    <DLCPolicyLabelClientValue xmlns="c39f6dc7-fdf8-4683-ab75-00669013f1ea" xsi:nil="true"/>
    <Reference xmlns="c8b0f2d9-594c-4c14-bc36-b062c363c693">PRD-MS-71</Reference>
    <Document_x0020_Status xmlns="c8b0f2d9-594c-4c14-bc36-b062c363c693">Approved</Document_x0020_Status>
    <DLCPolicyLabelLock xmlns="c39f6dc7-fdf8-4683-ab75-00669013f1ea" xsi:nil="true"/>
    <DLCPolicyLabelValue xmlns="c39f6dc7-fdf8-4683-ab75-00669013f1ea">3.0</DLCPolicyLabelValue>
    <_dlc_DocIdPersistId xmlns="c52c7a93-205b-4981-837a-5501b4898422">false</_dlc_DocIdPersistId>
  </documentManagement>
</p:properties>
</file>

<file path=customXml/item2.xml><?xml version="1.0" encoding="utf-8"?>
<?mso-contentType ?>
<customXsn xmlns="http://schemas.microsoft.com/office/2006/metadata/customXsn">
  <xsnLocation>http://gdc16/bms/Process Related Documents/Forms/PAL Procedure/e9d403c514fef7bfcustomXsn.xsn</xsnLocation>
  <cached>False</cached>
  <openByDefault>False</openByDefault>
  <xsnScope>http://gdc16/bms/Process Related Documents</xsnScope>
</customXsn>
</file>

<file path=customXml/item3.xml><?xml version="1.0" encoding="utf-8"?>
<?mso-contentType ?>
<p:Policy xmlns:p="office.server.policy" id="" local="true">
  <p:Name>PAL Procedure</p:Name>
  <p:Description/>
  <p:Statement/>
  <p:PolicyItems>
    <p:PolicyItem featureId="Microsoft.Office.RecordsManagement.PolicyFeatures.PolicyLabel" staticId="0x010100BAB13A3A5FE85D44ACAA1FDDEF0EA64B02010032D87ABC721F9643959B016376994440|801092262" UniqueId="34520e7f-32a2-4ab8-af72-9a084abf0133">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4.xml><?xml version="1.0" encoding="utf-8"?>
<ct:contentTypeSchema xmlns:ct="http://schemas.microsoft.com/office/2006/metadata/contentType" xmlns:ma="http://schemas.microsoft.com/office/2006/metadata/properties/metaAttributes" ct:_="" ma:_="" ma:contentTypeName="PAL Procedure – Шаблон процедуры" ma:contentTypeID="0x010100BAB13A3A5FE85D44ACAA1FDDEF0EA64B02010032D87ABC721F9643959B016376994440" ma:contentTypeVersion="106" ma:contentTypeDescription="Создать из шаблона на Русском языке" ma:contentTypeScope="" ma:versionID="538223a18def8a1de1007e40af7cdbeb">
  <xsd:schema xmlns:xsd="http://www.w3.org/2001/XMLSchema" xmlns:xs="http://www.w3.org/2001/XMLSchema" xmlns:p="http://schemas.microsoft.com/office/2006/metadata/properties" xmlns:ns1="c8b0f2d9-594c-4c14-bc36-b062c363c693" xmlns:ns2="http://schemas.microsoft.com/sharepoint/v3" xmlns:ns3="c52c7a93-205b-4981-837a-5501b4898422" xmlns:ns4="c39f6dc7-fdf8-4683-ab75-00669013f1ea" targetNamespace="http://schemas.microsoft.com/office/2006/metadata/properties" ma:root="true" ma:fieldsID="d8ac966aa54277950e2ada00b1ae6674" ns1:_="" ns2:_="" ns3:_="" ns4:_="">
    <xsd:import namespace="c8b0f2d9-594c-4c14-bc36-b062c363c693"/>
    <xsd:import namespace="http://schemas.microsoft.com/sharepoint/v3"/>
    <xsd:import namespace="c52c7a93-205b-4981-837a-5501b4898422"/>
    <xsd:import namespace="c39f6dc7-fdf8-4683-ab75-00669013f1ea"/>
    <xsd:element name="properties">
      <xsd:complexType>
        <xsd:sequence>
          <xsd:element name="documentManagement">
            <xsd:complexType>
              <xsd:all>
                <xsd:element ref="ns1:Reference"/>
                <xsd:element ref="ns1:Summary"/>
                <xsd:element ref="ns1:Document_x0020_Author"/>
                <xsd:element ref="ns1:Document_x0020_Status"/>
                <xsd:element ref="ns1:Authorized_x0020_by" minOccurs="0"/>
                <xsd:element ref="ns1:Last_x0020_Revision" minOccurs="0"/>
                <xsd:element ref="ns1:Next_x0020_review_x0020_period"/>
                <xsd:element ref="ns1:Next_x0020_Review_x0020_Date" minOccurs="0"/>
                <xsd:element ref="ns1:Classification"/>
                <xsd:element ref="ns2:ReportOwner" minOccurs="0"/>
                <xsd:element ref="ns1:Effective_x0020_From" minOccurs="0"/>
                <xsd:element ref="ns1:Area"/>
                <xsd:element ref="ns1:SCPI_x0020_Status" minOccurs="0"/>
                <xsd:element ref="ns1:SCPI_x0020_comments" minOccurs="0"/>
                <xsd:element ref="ns1:Date_x0020_Expired" minOccurs="0"/>
                <xsd:element ref="ns1:Process" minOccurs="0"/>
                <xsd:element ref="ns3:_dlc_DocIdPersistId" minOccurs="0"/>
                <xsd:element ref="ns3:_dlc_DocIdUrl" minOccurs="0"/>
                <xsd:element ref="ns3:_dlc_DocId" minOccurs="0"/>
                <xsd:element ref="ns2:_dlc_Exempt" minOccurs="0"/>
                <xsd:element ref="ns4:DLCPolicyLabelValue" minOccurs="0"/>
                <xsd:element ref="ns4:DLCPolicyLabelClientValue" minOccurs="0"/>
                <xsd:element ref="ns4:DLCPolicyLabelLock" minOccurs="0"/>
                <xsd:element ref="ns1:Document_x0020_type" minOccurs="0"/>
                <xsd:element ref="ns1:Published_x0020_Version_x0020_ID" minOccurs="0"/>
                <xsd:element ref="ns1:Published_x0020_Version_x0020_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0f2d9-594c-4c14-bc36-b062c363c693" elementFormDefault="qualified">
    <xsd:import namespace="http://schemas.microsoft.com/office/2006/documentManagement/types"/>
    <xsd:import namespace="http://schemas.microsoft.com/office/infopath/2007/PartnerControls"/>
    <xsd:element name="Reference" ma:index="0" ma:displayName="Reference" ma:internalName="Reference">
      <xsd:simpleType>
        <xsd:restriction base="dms:Text">
          <xsd:maxLength value="255"/>
        </xsd:restriction>
      </xsd:simpleType>
    </xsd:element>
    <xsd:element name="Summary" ma:index="3" ma:displayName="Summary" ma:description="Аннотация документа на русском языке" ma:internalName="Summary" ma:readOnly="false">
      <xsd:simpleType>
        <xsd:restriction base="dms:Note"/>
      </xsd:simpleType>
    </xsd:element>
    <xsd:element name="Document_x0020_Author" ma:index="4" ma:displayName="Document Author" ma:description="" ma:list="UserInfo" ma:SharePointGroup="0" ma:internalName="Document_x0020_Author" ma:showField="Titl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cument_x0020_Status" ma:index="5" ma:displayName="Document Status" ma:default="Draft" ma:description="Статус документа" ma:format="Dropdown" ma:internalName="Document_x0020_Status">
      <xsd:simpleType>
        <xsd:restriction base="dms:Choice">
          <xsd:enumeration value="Draft"/>
          <xsd:enumeration value="Approved"/>
          <xsd:enumeration value="Expired"/>
          <xsd:enumeration value="Concept review"/>
        </xsd:restriction>
      </xsd:simpleType>
    </xsd:element>
    <xsd:element name="Authorized_x0020_by" ma:index="6" nillable="true" ma:displayName="Authorized by" ma:list="UserInfo" ma:SharePointGroup="0" ma:internalName="Authorized_x0020_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_x0020_Revision" ma:index="7" nillable="true" ma:displayName="Last Revision" ma:format="DateOnly" ma:internalName="Last_x0020_Revision">
      <xsd:simpleType>
        <xsd:restriction base="dms:DateTime"/>
      </xsd:simpleType>
    </xsd:element>
    <xsd:element name="Next_x0020_review_x0020_period" ma:index="8" ma:displayName="Review Period" ma:default="12 months" ma:format="Dropdown" ma:internalName="Next_x0020_review_x0020_period">
      <xsd:simpleType>
        <xsd:restriction base="dms:Choice">
          <xsd:enumeration value="6 months"/>
          <xsd:enumeration value="12 months"/>
          <xsd:enumeration value="24 months"/>
        </xsd:restriction>
      </xsd:simpleType>
    </xsd:element>
    <xsd:element name="Next_x0020_Review_x0020_Date" ma:index="9" nillable="true" ma:displayName="Next Review Date" ma:format="DateOnly" ma:internalName="Next_x0020_Review_x0020_Date">
      <xsd:simpleType>
        <xsd:restriction base="dms:DateTime"/>
      </xsd:simpleType>
    </xsd:element>
    <xsd:element name="Classification" ma:index="10" ma:displayName="Classification" ma:default="Unclassified" ma:format="Dropdown" ma:internalName="Classification" ma:readOnly="false">
      <xsd:simpleType>
        <xsd:restriction base="dms:Choice">
          <xsd:enumeration value="Internal use only"/>
          <xsd:enumeration value="Unclassified"/>
          <xsd:enumeration value="Company Secret"/>
          <xsd:enumeration value="Company Confidential"/>
          <xsd:enumeration value="Public"/>
          <xsd:enumeration value="ICL Group Restricted"/>
          <xsd:enumeration value="Fujitsu Restricted"/>
          <xsd:enumeration value="Общедоступная информация"/>
          <xsd:enumeration value="Только для Группы компаний ICL"/>
          <xsd:enumeration value="Для внутреннего использования"/>
          <xsd:enumeration value="Только для Группы компаний FUJITSU"/>
          <xsd:enumeration value="Конфиденциально"/>
          <xsd:enumeration value="Секретно"/>
        </xsd:restriction>
      </xsd:simpleType>
    </xsd:element>
    <xsd:element name="Effective_x0020_From" ma:index="12" nillable="true" ma:displayName="Effective From" ma:format="DateOnly" ma:internalName="Effective_x0020_From">
      <xsd:simpleType>
        <xsd:restriction base="dms:DateTime"/>
      </xsd:simpleType>
    </xsd:element>
    <xsd:element name="Area" ma:index="13" ma:displayName="Area" ma:description="" ma:format="Dropdown" ma:internalName="Area">
      <xsd:simpleType>
        <xsd:restriction base="dms:Choice">
          <xsd:enumeration value="Manage Continuous Improvement"/>
          <xsd:enumeration value="Deliver Services"/>
          <xsd:enumeration value="Develop Vision and Strategy"/>
          <xsd:enumeration value="Manage Information Security"/>
          <xsd:enumeration value="Manage Facilities and Administrative Services"/>
          <xsd:enumeration value="Manage Corporate Change"/>
          <xsd:enumeration value="Manage Finances"/>
          <xsd:enumeration value="Manage Human Capital"/>
          <xsd:enumeration value="Manage Information Technology"/>
          <xsd:enumeration value="Manage Services"/>
          <xsd:enumeration value="Market and Sell Services"/>
        </xsd:restriction>
      </xsd:simpleType>
    </xsd:element>
    <xsd:element name="SCPI_x0020_Status" ma:index="14" nillable="true" ma:displayName="Review status" ma:format="Dropdown" ma:internalName="SCPI_x0020_Status">
      <xsd:simpleType>
        <xsd:restriction base="dms:Choice">
          <xsd:enumeration value="Peer review"/>
          <xsd:enumeration value="На доработке у автора"/>
          <xsd:enumeration value="Review"/>
          <xsd:enumeration value="На утверждении"/>
          <xsd:enumeration value="On hold"/>
          <xsd:enumeration value="Согласование завершено"/>
        </xsd:restriction>
      </xsd:simpleType>
    </xsd:element>
    <xsd:element name="SCPI_x0020_comments" ma:index="15" nillable="true" ma:displayName="Planned review date" ma:internalName="SCPI_x0020_comments">
      <xsd:simpleType>
        <xsd:restriction base="dms:Note">
          <xsd:maxLength value="255"/>
        </xsd:restriction>
      </xsd:simpleType>
    </xsd:element>
    <xsd:element name="Date_x0020_Expired" ma:index="16" nillable="true" ma:displayName="Date Expired" ma:format="DateOnly" ma:internalName="Date_x0020_Expired">
      <xsd:simpleType>
        <xsd:restriction base="dms:DateTime"/>
      </xsd:simpleType>
    </xsd:element>
    <xsd:element name="Process" ma:index="17" nillable="true" ma:displayName="Process" ma:description="" ma:list="{46fe6928-bb3e-4dd9-bb4c-f664499b5a5f}" ma:internalName="Process" ma:showField="Title" ma:web="c8b0f2d9-594c-4c14-bc36-b062c363c693">
      <xsd:simpleType>
        <xsd:restriction base="dms:Lookup"/>
      </xsd:simpleType>
    </xsd:element>
    <xsd:element name="Document_x0020_type" ma:index="31" nillable="true" ma:displayName="Document Type" ma:default="Procedure" ma:format="Dropdown" ma:internalName="Document_x0020_type">
      <xsd:simpleType>
        <xsd:restriction base="dms:Choice">
          <xsd:enumeration value="Procedure"/>
          <xsd:enumeration value="Template"/>
          <xsd:enumeration value="Example"/>
          <xsd:enumeration value="Checklist"/>
          <xsd:enumeration value="Catalogue"/>
          <xsd:enumeration value="Standard/Methodology"/>
          <xsd:enumeration value="Framework"/>
          <xsd:enumeration value="Tailoring guidelines"/>
          <xsd:enumeration value="KPI Passport"/>
          <xsd:enumeration value="Other"/>
        </xsd:restriction>
      </xsd:simpleType>
    </xsd:element>
    <xsd:element name="Published_x0020_Version_x0020_ID" ma:index="32" nillable="true" ma:displayName="Published Version ID" ma:decimals="0" ma:hidden="true" ma:internalName="Published_x0020_Version_x0020_ID" ma:readOnly="false">
      <xsd:simpleType>
        <xsd:restriction base="dms:Number"/>
      </xsd:simpleType>
    </xsd:element>
    <xsd:element name="Published_x0020_Version_x0020_Link" ma:index="33" nillable="true" ma:displayName="Published Version Link" ma:format="Hyperlink" ma:hidden="true" ma:internalName="Published_x0020_Version_x0020_Link"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portOwner" ma:index="11" nillable="true" ma:displayName="Owner" ma:description="Owner of this document"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26"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2c7a93-205b-4981-837a-5501b4898422" elementFormDefault="qualified">
    <xsd:import namespace="http://schemas.microsoft.com/office/2006/documentManagement/types"/>
    <xsd:import namespace="http://schemas.microsoft.com/office/infopath/2007/PartnerControls"/>
    <xsd:element name="_dlc_DocIdPersistId" ma:index="22" nillable="true" ma:displayName="Persist ID" ma:description="Keep ID on add." ma:hidden="true" ma:internalName="_dlc_DocIdPersistId" ma:readOnly="true">
      <xsd:simpleType>
        <xsd:restriction base="dms:Boolean"/>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25"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9f6dc7-fdf8-4683-ab75-00669013f1ea" elementFormDefault="qualified">
    <xsd:import namespace="http://schemas.microsoft.com/office/2006/documentManagement/types"/>
    <xsd:import namespace="http://schemas.microsoft.com/office/infopath/2007/PartnerControls"/>
    <xsd:element name="DLCPolicyLabelValue" ma:index="27"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28"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9"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Receiver>
    <Name>Nintex conditional workflow start</Name>
    <Synchronization>Synchronous</Synchronization>
    <Type>10001</Type>
    <SequenceNumber>50000</SequenceNumber>
    <Url/>
    <Assembly>Nintex.Workflow, Version=1.0.0.0, Culture=neutral, PublicKeyToken=913f6bae0ca5ae12</Assembly>
    <Class>Nintex.Workflow.ConditionalWorkflowStartReceiver</Class>
    <Data>635260692634481812</Data>
    <Filter/>
  </Receiver>
  <Receiver>
    <Name>Nintex conditional workflow start</Name>
    <Synchronization>Synchronous</Synchronization>
    <Type>10002</Type>
    <SequenceNumber>50000</SequenceNumber>
    <Url/>
    <Assembly>Nintex.Workflow, Version=1.0.0.0, Culture=neutral, PublicKeyToken=913f6bae0ca5ae12</Assembly>
    <Class>Nintex.Workflow.ConditionalWorkflowStartReceiver</Class>
    <Data>635260692634481812</Data>
    <Filter/>
  </Receiver>
  <Receiver>
    <Name>Nintex conditional workflow start</Name>
    <Synchronization>Synchronous</Synchronization>
    <Type>2</Type>
    <SequenceNumber>50000</SequenceNumber>
    <Url/>
    <Assembly>Nintex.Workflow, Version=1.0.0.0, Culture=neutral, PublicKeyToken=913f6bae0ca5ae12</Assembly>
    <Class>Nintex.Workflow.ConditionalWorkflowStartReceiver</Class>
    <Data>635260692634481812</Data>
    <Filter/>
  </Receiver>
  <Receiver>
    <Name>Nintex conditional workflow start</Name>
    <Synchronization>Synchronous</Synchronization>
    <Type>10001</Type>
    <SequenceNumber>50000</SequenceNumber>
    <Url/>
    <Assembly>Nintex.Workflow, Version=1.0.0.0, Culture=neutral, PublicKeyToken=913f6bae0ca5ae12</Assembly>
    <Class>Nintex.Workflow.ConditionalWorkflowStartReceiver</Class>
    <Data>636086884948201445</Data>
    <Filter/>
  </Receiver>
  <Receiver>
    <Name>Nintex conditional workflow start</Name>
    <Synchronization>Synchronous</Synchronization>
    <Type>10002</Type>
    <SequenceNumber>50000</SequenceNumber>
    <Url/>
    <Assembly>Nintex.Workflow, Version=1.0.0.0, Culture=neutral, PublicKeyToken=913f6bae0ca5ae12</Assembly>
    <Class>Nintex.Workflow.ConditionalWorkflowStartReceiver</Class>
    <Data>636086884948201445</Data>
    <Filter/>
  </Receiver>
  <Receiver>
    <Name>Nintex conditional workflow start</Name>
    <Synchronization>Synchronous</Synchronization>
    <Type>2</Type>
    <SequenceNumber>50000</SequenceNumber>
    <Url/>
    <Assembly>Nintex.Workflow, Version=1.0.0.0, Culture=neutral, PublicKeyToken=913f6bae0ca5ae12</Assembly>
    <Class>Nintex.Workflow.ConditionalWorkflowStartReceiver</Class>
    <Data>636086884948201445</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92C2D7-E5A2-4D4D-A59D-99C3EDC99C30}">
  <ds:schemaRefs>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terms/"/>
    <ds:schemaRef ds:uri="http://schemas.openxmlformats.org/package/2006/metadata/core-properties"/>
    <ds:schemaRef ds:uri="c39f6dc7-fdf8-4683-ab75-00669013f1ea"/>
    <ds:schemaRef ds:uri="c52c7a93-205b-4981-837a-5501b4898422"/>
    <ds:schemaRef ds:uri="http://schemas.microsoft.com/sharepoint/v3"/>
    <ds:schemaRef ds:uri="c8b0f2d9-594c-4c14-bc36-b062c363c693"/>
    <ds:schemaRef ds:uri="http://purl.org/dc/dcmitype/"/>
  </ds:schemaRefs>
</ds:datastoreItem>
</file>

<file path=customXml/itemProps2.xml><?xml version="1.0" encoding="utf-8"?>
<ds:datastoreItem xmlns:ds="http://schemas.openxmlformats.org/officeDocument/2006/customXml" ds:itemID="{09F6124F-B5CD-4A54-9C18-E51564184B38}">
  <ds:schemaRefs>
    <ds:schemaRef ds:uri="http://schemas.microsoft.com/office/2006/metadata/customXsn"/>
  </ds:schemaRefs>
</ds:datastoreItem>
</file>

<file path=customXml/itemProps3.xml><?xml version="1.0" encoding="utf-8"?>
<ds:datastoreItem xmlns:ds="http://schemas.openxmlformats.org/officeDocument/2006/customXml" ds:itemID="{C6B4BC93-189C-4381-A9B1-21328A403D07}">
  <ds:schemaRefs>
    <ds:schemaRef ds:uri="office.server.policy"/>
  </ds:schemaRefs>
</ds:datastoreItem>
</file>

<file path=customXml/itemProps4.xml><?xml version="1.0" encoding="utf-8"?>
<ds:datastoreItem xmlns:ds="http://schemas.openxmlformats.org/officeDocument/2006/customXml" ds:itemID="{AAD7C8A3-2620-4DBC-B023-4DC7BA1038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b0f2d9-594c-4c14-bc36-b062c363c693"/>
    <ds:schemaRef ds:uri="http://schemas.microsoft.com/sharepoint/v3"/>
    <ds:schemaRef ds:uri="c52c7a93-205b-4981-837a-5501b4898422"/>
    <ds:schemaRef ds:uri="c39f6dc7-fdf8-4683-ab75-00669013f1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AA6C7AC-025A-45FF-833B-F1550ECF9531}">
  <ds:schemaRefs>
    <ds:schemaRef ds:uri="http://schemas.microsoft.com/sharepoint/events"/>
  </ds:schemaRefs>
</ds:datastoreItem>
</file>

<file path=customXml/itemProps6.xml><?xml version="1.0" encoding="utf-8"?>
<ds:datastoreItem xmlns:ds="http://schemas.openxmlformats.org/officeDocument/2006/customXml" ds:itemID="{C945F107-00FF-4549-840A-7F6C095A99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Шаблон_презентации_ICL</Template>
  <TotalTime>1628</TotalTime>
  <Words>1416</Words>
  <Application>Microsoft Office PowerPoint</Application>
  <PresentationFormat>Экран (16:10)</PresentationFormat>
  <Paragraphs>214</Paragraphs>
  <Slides>18</Slides>
  <Notes>4</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2</vt:i4>
      </vt:variant>
      <vt:variant>
        <vt:lpstr>Заголовки слайдов</vt:lpstr>
      </vt:variant>
      <vt:variant>
        <vt:i4>18</vt:i4>
      </vt:variant>
    </vt:vector>
  </HeadingPairs>
  <TitlesOfParts>
    <vt:vector size="33" baseType="lpstr">
      <vt:lpstr>Webdings</vt:lpstr>
      <vt:lpstr>Roboto Cn</vt:lpstr>
      <vt:lpstr>Roboto Condensed</vt:lpstr>
      <vt:lpstr>Calibri Light</vt:lpstr>
      <vt:lpstr>Symbol</vt:lpstr>
      <vt:lpstr>Roboto Medium</vt:lpstr>
      <vt:lpstr>Trebuchet MS</vt:lpstr>
      <vt:lpstr>Arial Narrow</vt:lpstr>
      <vt:lpstr>Roboto Condensed Light</vt:lpstr>
      <vt:lpstr>Arial</vt:lpstr>
      <vt:lpstr>Calibri</vt:lpstr>
      <vt:lpstr>Times New Roman</vt:lpstr>
      <vt:lpstr>Tahoma</vt:lpstr>
      <vt:lpstr>Office Theme</vt:lpstr>
      <vt:lpstr>1_Office Theme</vt:lpstr>
      <vt:lpstr>Как найти время для стратегического планирования и развития бизнеса?</vt:lpstr>
      <vt:lpstr>              </vt:lpstr>
      <vt:lpstr>Турбулентная среда</vt:lpstr>
      <vt:lpstr>Изменение фокуса управления в условиях стремительных изменений</vt:lpstr>
      <vt:lpstr>Аутсорсинг контактного центра для финансовой группы</vt:lpstr>
      <vt:lpstr>Что делать с операционкой?</vt:lpstr>
      <vt:lpstr>Надежный подход для выбора партнера</vt:lpstr>
      <vt:lpstr>Основные факты</vt:lpstr>
      <vt:lpstr>Услуги контактного центра</vt:lpstr>
      <vt:lpstr>Гибкие модели ценообразования</vt:lpstr>
      <vt:lpstr>Ключевые клиенты</vt:lpstr>
      <vt:lpstr>Партнерство</vt:lpstr>
      <vt:lpstr>Кейс: Федеральная государственная информационная система Контактный центр и модерация контента</vt:lpstr>
      <vt:lpstr>Кейс: Крупнейшая международная видео-стриминговая социальная сеть Модерация контента</vt:lpstr>
      <vt:lpstr>Кейс: Международная видео-стриминговая социальная сеть Создание контента</vt:lpstr>
      <vt:lpstr>Кейс: Крупнейший российский маркетплэйс Чат-центр </vt:lpstr>
      <vt:lpstr>Рейтинги и премии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Alisa Ermolaeva</dc:creator>
  <cp:lastModifiedBy>Chulpan Faizrakhmanova</cp:lastModifiedBy>
  <cp:revision>34</cp:revision>
  <dcterms:created xsi:type="dcterms:W3CDTF">2022-06-23T09:04:13Z</dcterms:created>
  <dcterms:modified xsi:type="dcterms:W3CDTF">2022-08-29T05:24:41Z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2017-05-30T00:00:00Z</vt:filetime>
  </property>
  <property fmtid="{D5CDD505-2E9C-101B-9397-08002B2CF9AE}" pid="3" name="Creator">
    <vt:lpwstr>Adobe Illustrator CC 2015 (Windows)</vt:lpwstr>
  </property>
  <property fmtid="{D5CDD505-2E9C-101B-9397-08002B2CF9AE}" pid="4" name="LastSaved">
    <vt:filetime>2017-05-30T00:00:00Z</vt:filetime>
  </property>
  <property fmtid="{D5CDD505-2E9C-101B-9397-08002B2CF9AE}" pid="5" name="ContentTypeId">
    <vt:lpwstr>0x010100BAB13A3A5FE85D44ACAA1FDDEF0EA64B02010032D87ABC721F9643959B016376994440</vt:lpwstr>
  </property>
  <property fmtid="{D5CDD505-2E9C-101B-9397-08002B2CF9AE}" pid="6" name="_dlc_DocIdItemGuid">
    <vt:lpwstr>15ecd7cd-4ad4-478d-80b4-e5ff17138ec4</vt:lpwstr>
  </property>
  <property fmtid="{D5CDD505-2E9C-101B-9397-08002B2CF9AE}" pid="7" name="Order">
    <vt:r8>2011400</vt:r8>
  </property>
  <property fmtid="{D5CDD505-2E9C-101B-9397-08002B2CF9AE}" pid="8" name="xd_Signature">
    <vt:bool>false</vt:bool>
  </property>
  <property fmtid="{D5CDD505-2E9C-101B-9397-08002B2CF9AE}" pid="9" name="xd_ProgID">
    <vt:lpwstr/>
  </property>
  <property fmtid="{D5CDD505-2E9C-101B-9397-08002B2CF9AE}" pid="10" name="TemplateUrl">
    <vt:lpwstr/>
  </property>
</Properties>
</file>