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>
  <p:sldMasterIdLst>
    <p:sldMasterId id="2147483665" r:id="rId1"/>
    <p:sldMasterId id="2147483769" r:id="rId2"/>
    <p:sldMasterId id="2147483658" r:id="rId3"/>
    <p:sldMasterId id="2147483759" r:id="rId4"/>
    <p:sldMasterId id="2147483762" r:id="rId5"/>
    <p:sldMasterId id="2147483661" r:id="rId6"/>
    <p:sldMasterId id="2147483662" r:id="rId7"/>
    <p:sldMasterId id="2147483743" r:id="rId8"/>
  </p:sldMasterIdLst>
  <p:notesMasterIdLst>
    <p:notesMasterId r:id="rId21"/>
  </p:notesMasterIdLst>
  <p:handoutMasterIdLst>
    <p:handoutMasterId r:id="rId22"/>
  </p:handoutMasterIdLst>
  <p:sldIdLst>
    <p:sldId id="441" r:id="rId9"/>
    <p:sldId id="486" r:id="rId10"/>
    <p:sldId id="482" r:id="rId11"/>
    <p:sldId id="472" r:id="rId12"/>
    <p:sldId id="479" r:id="rId13"/>
    <p:sldId id="471" r:id="rId14"/>
    <p:sldId id="480" r:id="rId15"/>
    <p:sldId id="485" r:id="rId16"/>
    <p:sldId id="487" r:id="rId17"/>
    <p:sldId id="488" r:id="rId18"/>
    <p:sldId id="489" r:id="rId19"/>
    <p:sldId id="483" r:id="rId20"/>
  </p:sldIdLst>
  <p:sldSz cx="9144000" cy="5715000" type="screen16x10"/>
  <p:notesSz cx="6797675" cy="9926638"/>
  <p:embeddedFontLst>
    <p:embeddedFont>
      <p:font typeface="Arial Narrow" pitchFamily="34" charset="0"/>
      <p:regular r:id="rId23"/>
      <p:bold r:id="rId24"/>
      <p:italic r:id="rId25"/>
      <p:boldItalic r:id="rId26"/>
    </p:embeddedFont>
  </p:embeddedFont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893">
          <p15:clr>
            <a:srgbClr val="A4A3A4"/>
          </p15:clr>
        </p15:guide>
        <p15:guide id="2" orient="horz" pos="3884">
          <p15:clr>
            <a:srgbClr val="A4A3A4"/>
          </p15:clr>
        </p15:guide>
        <p15:guide id="3" orient="horz" pos="825">
          <p15:clr>
            <a:srgbClr val="A4A3A4"/>
          </p15:clr>
        </p15:guide>
        <p15:guide id="4" orient="horz" pos="591">
          <p15:clr>
            <a:srgbClr val="A4A3A4"/>
          </p15:clr>
        </p15:guide>
        <p15:guide id="5" orient="horz" pos="1752">
          <p15:clr>
            <a:srgbClr val="A4A3A4"/>
          </p15:clr>
        </p15:guide>
        <p15:guide id="6" orient="horz" pos="2818">
          <p15:clr>
            <a:srgbClr val="A4A3A4"/>
          </p15:clr>
        </p15:guide>
        <p15:guide id="7" orient="horz" pos="2959">
          <p15:clr>
            <a:srgbClr val="A4A3A4"/>
          </p15:clr>
        </p15:guide>
        <p15:guide id="8" orient="horz" pos="1612">
          <p15:clr>
            <a:srgbClr val="A4A3A4"/>
          </p15:clr>
        </p15:guide>
        <p15:guide id="9" pos="141">
          <p15:clr>
            <a:srgbClr val="A4A3A4"/>
          </p15:clr>
        </p15:guide>
        <p15:guide id="10" pos="3747">
          <p15:clr>
            <a:srgbClr val="A4A3A4"/>
          </p15:clr>
        </p15:guide>
        <p15:guide id="11" pos="5620">
          <p15:clr>
            <a:srgbClr val="A4A3A4"/>
          </p15:clr>
        </p15:guide>
        <p15:guide id="12" pos="1873">
          <p15:clr>
            <a:srgbClr val="A4A3A4"/>
          </p15:clr>
        </p15:guide>
        <p15:guide id="13" pos="2014">
          <p15:clr>
            <a:srgbClr val="A4A3A4"/>
          </p15:clr>
        </p15:guide>
        <p15:guide id="14" pos="3885">
          <p15:clr>
            <a:srgbClr val="A4A3A4"/>
          </p15:clr>
        </p15:guide>
        <p15:guide id="15" pos="1429">
          <p15:clr>
            <a:srgbClr val="A4A3A4"/>
          </p15:clr>
        </p15:guide>
        <p15:guide id="16" pos="2158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  <p15:guide id="3" orient="horz" pos="3110">
          <p15:clr>
            <a:srgbClr val="A4A3A4"/>
          </p15:clr>
        </p15:guide>
        <p15:guide id="4" orient="horz" pos="3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66FF"/>
    <a:srgbClr val="2D9D13"/>
    <a:srgbClr val="00A1DA"/>
    <a:srgbClr val="000048"/>
    <a:srgbClr val="8EB4E3"/>
    <a:srgbClr val="008BBC"/>
    <a:srgbClr val="FF9933"/>
    <a:srgbClr val="0078D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26" autoAdjust="0"/>
    <p:restoredTop sz="99304" autoAdjust="0"/>
  </p:normalViewPr>
  <p:slideViewPr>
    <p:cSldViewPr snapToGrid="0">
      <p:cViewPr>
        <p:scale>
          <a:sx n="70" d="100"/>
          <a:sy n="70" d="100"/>
        </p:scale>
        <p:origin x="-1686" y="-852"/>
      </p:cViewPr>
      <p:guideLst>
        <p:guide orient="horz" pos="1578"/>
        <p:guide orient="horz" pos="3237"/>
        <p:guide orient="horz" pos="688"/>
        <p:guide orient="horz" pos="492"/>
        <p:guide orient="horz" pos="1460"/>
        <p:guide orient="horz" pos="2349"/>
        <p:guide orient="horz" pos="2466"/>
        <p:guide orient="horz" pos="1343"/>
        <p:guide pos="141"/>
        <p:guide pos="3747"/>
        <p:guide pos="5620"/>
        <p:guide pos="1873"/>
        <p:guide pos="2014"/>
        <p:guide pos="3885"/>
        <p:guide pos="1429"/>
        <p:guide pos="2158"/>
      </p:guideLst>
    </p:cSldViewPr>
  </p:slideViewPr>
  <p:outlineViewPr>
    <p:cViewPr>
      <p:scale>
        <a:sx n="33" d="100"/>
        <a:sy n="33" d="100"/>
      </p:scale>
      <p:origin x="0" y="23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-2724" y="-108"/>
      </p:cViewPr>
      <p:guideLst>
        <p:guide orient="horz" pos="3127"/>
        <p:guide orient="horz" pos="3110"/>
        <p:guide orient="horz" pos="3144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font" Target="fonts/font4.fntdata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font" Target="fonts/font2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font" Target="fonts/font1.fntdata"/><Relationship Id="rId28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handoutMaster" Target="handoutMasters/handoutMaster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cond300\&#1089;&#1090;&#1088;&#1091;&#1082;&#1090;&#1091;&#1088;&#1072;\&#1055;&#1088;&#1077;&#1079;&#1077;&#1085;&#1090;&#1072;&#1094;&#1080;&#1080;\&#1052;&#1086;&#1076;&#1091;&#1083;&#1100;%20&#1072;&#1074;&#1090;&#1086;&#1084;&#1072;&#1090;&#1080;&#1079;&#1072;&#1094;&#1080;&#1080;%20&#1055;&#1048;&#1056;\&#1043;&#1086;&#1090;&#1086;&#1074;&#1072;&#1103;\20210921\52jurreport2%20(2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cond300\&#1089;&#1090;&#1088;&#1091;&#1082;&#1090;&#1091;&#1088;&#1072;\&#1055;&#1088;&#1077;&#1079;&#1077;&#1085;&#1090;&#1072;&#1094;&#1080;&#1080;\&#1052;&#1086;&#1076;&#1091;&#1083;&#1100;%20&#1072;&#1074;&#1090;&#1086;&#1084;&#1072;&#1090;&#1080;&#1079;&#1072;&#1094;&#1080;&#1080;%20&#1055;&#1048;&#1056;\&#1043;&#1086;&#1090;&#1086;&#1074;&#1072;&#1103;\20210921\52jurreport2%20(2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cond300\&#1089;&#1090;&#1088;&#1091;&#1082;&#1090;&#1091;&#1088;&#1072;\&#1055;&#1088;&#1077;&#1079;&#1077;&#1085;&#1090;&#1072;&#1094;&#1080;&#1080;\&#1052;&#1086;&#1076;&#1091;&#1083;&#1100;%20&#1072;&#1074;&#1090;&#1086;&#1084;&#1072;&#1090;&#1080;&#1079;&#1072;&#1094;&#1080;&#1080;%20&#1055;&#1048;&#1056;\&#1043;&#1086;&#1090;&#1086;&#1074;&#1072;&#1103;\20210921\&#1057;&#1074;&#1086;&#1076;&#1085;&#1072;&#1103;%20&#1080;&#1085;&#1092;&#1086;&#1088;&#1084;&#1072;&#1094;&#1080;&#1103;%20&#1086;%20&#1055;&#1048;&#1056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ПИР!$E$18</c:f>
              <c:strCache>
                <c:ptCount val="1"/>
                <c:pt idx="0">
                  <c:v>2021 год</c:v>
                </c:pt>
              </c:strCache>
            </c:strRef>
          </c:tx>
          <c:spPr>
            <a:solidFill>
              <a:srgbClr val="2D9D13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7030A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000" dirty="0" smtClean="0"/>
                      <a:t>4</a:t>
                    </a:r>
                    <a:r>
                      <a:rPr lang="ru-RU" sz="2000" dirty="0" smtClean="0"/>
                      <a:t> </a:t>
                    </a:r>
                    <a:r>
                      <a:rPr lang="en-US" sz="2000" dirty="0" smtClean="0"/>
                      <a:t>929</a:t>
                    </a:r>
                    <a:endParaRPr lang="en-US" sz="20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2000" dirty="0"/>
                      <a:t>564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2000" dirty="0"/>
                      <a:t>563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ПИР!$B$19:$B$21</c:f>
              <c:strCache>
                <c:ptCount val="3"/>
                <c:pt idx="0">
                  <c:v>Выставлено досудебных претензий</c:v>
                </c:pt>
                <c:pt idx="1">
                  <c:v>Предъявлено исков</c:v>
                </c:pt>
                <c:pt idx="2">
                  <c:v>Судебные решения</c:v>
                </c:pt>
              </c:strCache>
            </c:strRef>
          </c:cat>
          <c:val>
            <c:numRef>
              <c:f>ПИР!$E$19:$E$21</c:f>
              <c:numCache>
                <c:formatCode>0</c:formatCode>
                <c:ptCount val="3"/>
                <c:pt idx="0">
                  <c:v>4929</c:v>
                </c:pt>
                <c:pt idx="1">
                  <c:v>564</c:v>
                </c:pt>
                <c:pt idx="2">
                  <c:v>563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9486080"/>
        <c:axId val="50147264"/>
      </c:barChart>
      <c:catAx>
        <c:axId val="1494860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bg1"/>
                </a:solidFill>
              </a:defRPr>
            </a:pPr>
            <a:endParaRPr lang="ru-RU"/>
          </a:p>
        </c:txPr>
        <c:crossAx val="50147264"/>
        <c:crosses val="autoZero"/>
        <c:auto val="1"/>
        <c:lblAlgn val="ctr"/>
        <c:lblOffset val="100"/>
        <c:noMultiLvlLbl val="0"/>
      </c:catAx>
      <c:valAx>
        <c:axId val="50147264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>
                    <a:lumMod val="85000"/>
                  </a:schemeClr>
                </a:solidFill>
              </a:defRPr>
            </a:pPr>
            <a:endParaRPr lang="ru-RU"/>
          </a:p>
        </c:txPr>
        <c:crossAx val="1494860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18462521030786"/>
          <c:y val="3.8954014836606141E-2"/>
          <c:w val="0.85569192775057656"/>
          <c:h val="0.6218863626526763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ПИР!$E$24</c:f>
              <c:strCache>
                <c:ptCount val="1"/>
                <c:pt idx="0">
                  <c:v>за 12 месяцев
2021 года</c:v>
                </c:pt>
              </c:strCache>
            </c:strRef>
          </c:tx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7030A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-3.086419003008893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2000" dirty="0"/>
                      <a:t>958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0864190030090071E-3"/>
                  <c:y val="-1.7312895482936061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/>
                      <a:t>799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ПИР!$B$25:$B$27</c:f>
              <c:strCache>
                <c:ptCount val="3"/>
                <c:pt idx="0">
                  <c:v>Выставлено досудебных претензий</c:v>
                </c:pt>
                <c:pt idx="1">
                  <c:v>Предъявлено исков</c:v>
                </c:pt>
                <c:pt idx="2">
                  <c:v>Судебные решение</c:v>
                </c:pt>
              </c:strCache>
            </c:strRef>
          </c:cat>
          <c:val>
            <c:numRef>
              <c:f>ПИР!$E$25:$E$27</c:f>
              <c:numCache>
                <c:formatCode>#,##0;[Red]#,##0</c:formatCode>
                <c:ptCount val="3"/>
                <c:pt idx="0">
                  <c:v>5523</c:v>
                </c:pt>
                <c:pt idx="1">
                  <c:v>958</c:v>
                </c:pt>
                <c:pt idx="2">
                  <c:v>799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9484544"/>
        <c:axId val="50148992"/>
      </c:barChart>
      <c:catAx>
        <c:axId val="149484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bg1"/>
                </a:solidFill>
              </a:defRPr>
            </a:pPr>
            <a:endParaRPr lang="ru-RU"/>
          </a:p>
        </c:txPr>
        <c:crossAx val="50148992"/>
        <c:crosses val="autoZero"/>
        <c:auto val="1"/>
        <c:lblAlgn val="ctr"/>
        <c:lblOffset val="100"/>
        <c:noMultiLvlLbl val="0"/>
      </c:catAx>
      <c:valAx>
        <c:axId val="50148992"/>
        <c:scaling>
          <c:orientation val="minMax"/>
        </c:scaling>
        <c:delete val="0"/>
        <c:axPos val="l"/>
        <c:majorGridlines/>
        <c:numFmt formatCode="#,##0;[Red]#,##0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>
                    <a:lumMod val="85000"/>
                  </a:schemeClr>
                </a:solidFill>
              </a:defRPr>
            </a:pPr>
            <a:endParaRPr lang="ru-RU"/>
          </a:p>
        </c:txPr>
        <c:crossAx val="1494845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225515047171875"/>
          <c:y val="5.1094882501886339E-2"/>
          <c:w val="0.35669766264645042"/>
          <c:h val="0.4909661161668920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ПИР!$B$28:$C$28</c:f>
              <c:strCache>
                <c:ptCount val="1"/>
                <c:pt idx="0">
                  <c:v>Взыскано задолженности по решению суда</c:v>
                </c:pt>
              </c:strCache>
            </c:strRef>
          </c:tx>
          <c:spPr>
            <a:solidFill>
              <a:srgbClr val="2D9D13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ПИР!$E$24</c:f>
              <c:strCache>
                <c:ptCount val="1"/>
                <c:pt idx="0">
                  <c:v>За 12 месяцев
2021 года</c:v>
                </c:pt>
              </c:strCache>
            </c:strRef>
          </c:cat>
          <c:val>
            <c:numRef>
              <c:f>ПИР!$E$28</c:f>
              <c:numCache>
                <c:formatCode>#,##0;[Red]#,##0</c:formatCode>
                <c:ptCount val="1"/>
                <c:pt idx="0">
                  <c:v>789</c:v>
                </c:pt>
              </c:numCache>
            </c:numRef>
          </c:val>
        </c:ser>
        <c:ser>
          <c:idx val="1"/>
          <c:order val="1"/>
          <c:tx>
            <c:strRef>
              <c:f>ПИР!$B$29:$C$29</c:f>
              <c:strCache>
                <c:ptCount val="1"/>
                <c:pt idx="0">
                  <c:v>в т.ч. пени</c:v>
                </c:pt>
              </c:strCache>
            </c:strRef>
          </c:tx>
          <c:spPr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ПИР!$E$24</c:f>
              <c:strCache>
                <c:ptCount val="1"/>
                <c:pt idx="0">
                  <c:v>За 12 месяцев
2021 года</c:v>
                </c:pt>
              </c:strCache>
            </c:strRef>
          </c:cat>
          <c:val>
            <c:numRef>
              <c:f>ПИР!$E$29</c:f>
              <c:numCache>
                <c:formatCode>#,##0;[Red]#,##0</c:formatCode>
                <c:ptCount val="1"/>
                <c:pt idx="0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9487104"/>
        <c:axId val="50150720"/>
      </c:barChart>
      <c:catAx>
        <c:axId val="149487104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bg1"/>
                </a:solidFill>
              </a:defRPr>
            </a:pPr>
            <a:endParaRPr lang="ru-RU"/>
          </a:p>
        </c:txPr>
        <c:crossAx val="50150720"/>
        <c:crosses val="autoZero"/>
        <c:auto val="1"/>
        <c:lblAlgn val="ctr"/>
        <c:lblOffset val="100"/>
        <c:noMultiLvlLbl val="0"/>
      </c:catAx>
      <c:valAx>
        <c:axId val="50150720"/>
        <c:scaling>
          <c:logBase val="10"/>
          <c:orientation val="minMax"/>
        </c:scaling>
        <c:delete val="0"/>
        <c:axPos val="t"/>
        <c:majorGridlines/>
        <c:numFmt formatCode="#,##0;[Red]#,##0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solidFill>
                  <a:schemeClr val="bg1">
                    <a:lumMod val="85000"/>
                  </a:schemeClr>
                </a:solidFill>
              </a:defRPr>
            </a:pPr>
            <a:endParaRPr lang="ru-RU"/>
          </a:p>
        </c:txPr>
        <c:crossAx val="149487104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800"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800">
                <a:solidFill>
                  <a:schemeClr val="bg1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71866737622974675"/>
          <c:y val="0"/>
          <c:w val="0.27953236852540864"/>
          <c:h val="1"/>
        </c:manualLayout>
      </c:layout>
      <c:overlay val="0"/>
      <c:txPr>
        <a:bodyPr/>
        <a:lstStyle/>
        <a:p>
          <a:pPr>
            <a:defRPr sz="1600"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84" tIns="45293" rIns="90584" bIns="45293" numCol="1" anchor="t" anchorCtr="0" compatLnSpc="1">
            <a:prstTxWarp prst="textNoShape">
              <a:avLst/>
            </a:prstTxWarp>
          </a:bodyPr>
          <a:lstStyle>
            <a:lvl1pPr defTabSz="903656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84" tIns="45293" rIns="90584" bIns="45293" numCol="1" anchor="t" anchorCtr="0" compatLnSpc="1">
            <a:prstTxWarp prst="textNoShape">
              <a:avLst/>
            </a:prstTxWarp>
          </a:bodyPr>
          <a:lstStyle>
            <a:lvl1pPr algn="r" defTabSz="903656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4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84" tIns="45293" rIns="90584" bIns="45293" numCol="1" anchor="b" anchorCtr="0" compatLnSpc="1">
            <a:prstTxWarp prst="textNoShape">
              <a:avLst/>
            </a:prstTxWarp>
          </a:bodyPr>
          <a:lstStyle>
            <a:lvl1pPr defTabSz="903656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дволдвоаовыд</a:t>
            </a:r>
          </a:p>
        </p:txBody>
      </p:sp>
      <p:sp>
        <p:nvSpPr>
          <p:cNvPr id="140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4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84" tIns="45293" rIns="90584" bIns="45293" numCol="1" anchor="b" anchorCtr="0" compatLnSpc="1">
            <a:prstTxWarp prst="textNoShape">
              <a:avLst/>
            </a:prstTxWarp>
          </a:bodyPr>
          <a:lstStyle>
            <a:lvl1pPr algn="r" defTabSz="903288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216AB8DE-A39E-4F2D-9E42-D7981331670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89657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39" tIns="47770" rIns="95539" bIns="47770" numCol="1" anchor="t" anchorCtr="0" compatLnSpc="1">
            <a:prstTxWarp prst="textNoShape">
              <a:avLst/>
            </a:prstTxWarp>
          </a:bodyPr>
          <a:lstStyle>
            <a:lvl1pPr defTabSz="955731" eaLnBrk="1" hangingPunct="1"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39" tIns="47770" rIns="95539" bIns="47770" numCol="1" anchor="t" anchorCtr="0" compatLnSpc="1">
            <a:prstTxWarp prst="textNoShape">
              <a:avLst/>
            </a:prstTxWarp>
          </a:bodyPr>
          <a:lstStyle>
            <a:lvl1pPr algn="r" defTabSz="955731" eaLnBrk="1" hangingPunct="1"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19100" y="742950"/>
            <a:ext cx="59594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16464"/>
            <a:ext cx="54356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39" tIns="47770" rIns="95539" bIns="477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4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39" tIns="47770" rIns="95539" bIns="47770" numCol="1" anchor="b" anchorCtr="0" compatLnSpc="1">
            <a:prstTxWarp prst="textNoShape">
              <a:avLst/>
            </a:prstTxWarp>
          </a:bodyPr>
          <a:lstStyle>
            <a:lvl1pPr defTabSz="955731" eaLnBrk="1" hangingPunct="1"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дволдвоаовыд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4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39" tIns="47770" rIns="95539" bIns="47770" numCol="1" anchor="b" anchorCtr="0" compatLnSpc="1">
            <a:prstTxWarp prst="textNoShape">
              <a:avLst/>
            </a:prstTxWarp>
          </a:bodyPr>
          <a:lstStyle>
            <a:lvl1pPr algn="r" defTabSz="955675" eaLnBrk="1" hangingPunct="1"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BB70C49E-55CC-4903-BCDC-6DE92961719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60036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8539" y="0"/>
            <a:ext cx="6653212" cy="841376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0" name="Текст 11"/>
          <p:cNvSpPr>
            <a:spLocks noGrp="1"/>
          </p:cNvSpPr>
          <p:nvPr>
            <p:ph type="body" sz="quarter" idx="10"/>
          </p:nvPr>
        </p:nvSpPr>
        <p:spPr>
          <a:xfrm>
            <a:off x="2268540" y="5372597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223839" y="1018645"/>
            <a:ext cx="8697912" cy="411956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9ACEB6-5417-499C-947B-68037C44B8B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22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9" y="1018645"/>
            <a:ext cx="8697912" cy="4119564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268539" y="0"/>
            <a:ext cx="6653212" cy="841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7" name="Текст 11"/>
          <p:cNvSpPr>
            <a:spLocks noGrp="1"/>
          </p:cNvSpPr>
          <p:nvPr>
            <p:ph type="body" sz="quarter" idx="10"/>
          </p:nvPr>
        </p:nvSpPr>
        <p:spPr>
          <a:xfrm>
            <a:off x="2268540" y="5372597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EA7BB3-36AA-4D60-A72D-6E2A5C53084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637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9" y="1018645"/>
            <a:ext cx="2749550" cy="4119564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2"/>
          <p:cNvSpPr>
            <a:spLocks noGrp="1"/>
          </p:cNvSpPr>
          <p:nvPr>
            <p:ph idx="12"/>
          </p:nvPr>
        </p:nvSpPr>
        <p:spPr>
          <a:xfrm>
            <a:off x="3197227" y="1018645"/>
            <a:ext cx="5724525" cy="4119564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268539" y="0"/>
            <a:ext cx="6653212" cy="841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9" name="Текст 11"/>
          <p:cNvSpPr>
            <a:spLocks noGrp="1"/>
          </p:cNvSpPr>
          <p:nvPr>
            <p:ph type="body" sz="quarter" idx="10"/>
          </p:nvPr>
        </p:nvSpPr>
        <p:spPr>
          <a:xfrm>
            <a:off x="2268540" y="5372597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53B6F6-020D-4CF6-B483-F27602BAFE5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216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9" y="1018645"/>
            <a:ext cx="2749550" cy="4119564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2"/>
          <p:cNvSpPr>
            <a:spLocks noGrp="1"/>
          </p:cNvSpPr>
          <p:nvPr>
            <p:ph idx="12"/>
          </p:nvPr>
        </p:nvSpPr>
        <p:spPr>
          <a:xfrm>
            <a:off x="3197227" y="1018645"/>
            <a:ext cx="2746597" cy="4119564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Содержимое 2"/>
          <p:cNvSpPr>
            <a:spLocks noGrp="1"/>
          </p:cNvSpPr>
          <p:nvPr>
            <p:ph idx="13"/>
          </p:nvPr>
        </p:nvSpPr>
        <p:spPr>
          <a:xfrm>
            <a:off x="6169742" y="1018645"/>
            <a:ext cx="2744515" cy="4119564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268539" y="0"/>
            <a:ext cx="6653212" cy="841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9" name="Текст 11"/>
          <p:cNvSpPr>
            <a:spLocks noGrp="1"/>
          </p:cNvSpPr>
          <p:nvPr>
            <p:ph type="body" sz="quarter" idx="10"/>
          </p:nvPr>
        </p:nvSpPr>
        <p:spPr>
          <a:xfrm>
            <a:off x="2268540" y="5372597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1107BF-DAFF-4575-A50D-0417D400F08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1550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8" y="1018644"/>
            <a:ext cx="8697912" cy="1113898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Содержимое 2"/>
          <p:cNvSpPr>
            <a:spLocks noGrp="1"/>
          </p:cNvSpPr>
          <p:nvPr>
            <p:ph idx="12"/>
          </p:nvPr>
        </p:nvSpPr>
        <p:spPr>
          <a:xfrm>
            <a:off x="223838" y="2427120"/>
            <a:ext cx="8697912" cy="271108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268539" y="0"/>
            <a:ext cx="6653212" cy="841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9" name="Текст 11"/>
          <p:cNvSpPr>
            <a:spLocks noGrp="1"/>
          </p:cNvSpPr>
          <p:nvPr>
            <p:ph type="body" sz="quarter" idx="10"/>
          </p:nvPr>
        </p:nvSpPr>
        <p:spPr>
          <a:xfrm>
            <a:off x="2268540" y="5372597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51D935-7326-4599-A56C-20ECE2C8274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3959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268539" y="0"/>
            <a:ext cx="6653212" cy="841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5" name="Текст 11"/>
          <p:cNvSpPr>
            <a:spLocks noGrp="1"/>
          </p:cNvSpPr>
          <p:nvPr>
            <p:ph type="body" sz="quarter" idx="10"/>
          </p:nvPr>
        </p:nvSpPr>
        <p:spPr>
          <a:xfrm>
            <a:off x="2268540" y="5372597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3DAF83-A995-47EC-80FB-99B5940C9A0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4266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68540" y="1091407"/>
            <a:ext cx="6653211" cy="4046802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11"/>
          <p:cNvSpPr>
            <a:spLocks noGrp="1"/>
          </p:cNvSpPr>
          <p:nvPr>
            <p:ph type="body" sz="quarter" idx="10"/>
          </p:nvPr>
        </p:nvSpPr>
        <p:spPr>
          <a:xfrm>
            <a:off x="2268540" y="5372597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795745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8" y="1018644"/>
            <a:ext cx="8697912" cy="1113898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Содержимое 2"/>
          <p:cNvSpPr>
            <a:spLocks noGrp="1"/>
          </p:cNvSpPr>
          <p:nvPr>
            <p:ph idx="12"/>
          </p:nvPr>
        </p:nvSpPr>
        <p:spPr>
          <a:xfrm>
            <a:off x="223838" y="2427120"/>
            <a:ext cx="8697912" cy="271108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268539" y="0"/>
            <a:ext cx="6653212" cy="841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9" name="Текст 11"/>
          <p:cNvSpPr>
            <a:spLocks noGrp="1"/>
          </p:cNvSpPr>
          <p:nvPr>
            <p:ph type="body" sz="quarter" idx="10"/>
          </p:nvPr>
        </p:nvSpPr>
        <p:spPr>
          <a:xfrm>
            <a:off x="2268540" y="5372597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3C7C03-B72E-4072-8145-CBCB791EC0A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568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268539" y="0"/>
            <a:ext cx="6653212" cy="841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5" name="Текст 11"/>
          <p:cNvSpPr>
            <a:spLocks noGrp="1"/>
          </p:cNvSpPr>
          <p:nvPr>
            <p:ph type="body" sz="quarter" idx="10"/>
          </p:nvPr>
        </p:nvSpPr>
        <p:spPr>
          <a:xfrm>
            <a:off x="2268540" y="5372597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37C5B5-B8B6-429B-A275-351D5EA8101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4362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8540" y="0"/>
            <a:ext cx="6875461" cy="841376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8" y="1013884"/>
            <a:ext cx="1484312" cy="4165864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Текст 11"/>
          <p:cNvSpPr>
            <a:spLocks noGrp="1"/>
          </p:cNvSpPr>
          <p:nvPr>
            <p:ph type="body" sz="quarter" idx="10"/>
          </p:nvPr>
        </p:nvSpPr>
        <p:spPr>
          <a:xfrm>
            <a:off x="2268540" y="5326430"/>
            <a:ext cx="66532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B52892-24F1-461D-906C-F6D6FAE3ACA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4953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8539" y="0"/>
            <a:ext cx="6653212" cy="841376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0" name="Текст 11"/>
          <p:cNvSpPr>
            <a:spLocks noGrp="1"/>
          </p:cNvSpPr>
          <p:nvPr>
            <p:ph type="body" sz="quarter" idx="10"/>
          </p:nvPr>
        </p:nvSpPr>
        <p:spPr>
          <a:xfrm>
            <a:off x="2268540" y="5372597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223839" y="1018645"/>
            <a:ext cx="8697912" cy="411956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9ACEB6-5417-499C-947B-68037C44B8B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657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9" y="1018645"/>
            <a:ext cx="2749550" cy="411956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2"/>
          <p:cNvSpPr>
            <a:spLocks noGrp="1"/>
          </p:cNvSpPr>
          <p:nvPr>
            <p:ph idx="12"/>
          </p:nvPr>
        </p:nvSpPr>
        <p:spPr>
          <a:xfrm>
            <a:off x="3197227" y="1018645"/>
            <a:ext cx="5724525" cy="411956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Текст 11"/>
          <p:cNvSpPr>
            <a:spLocks noGrp="1"/>
          </p:cNvSpPr>
          <p:nvPr>
            <p:ph type="body" sz="quarter" idx="10"/>
          </p:nvPr>
        </p:nvSpPr>
        <p:spPr>
          <a:xfrm>
            <a:off x="2268540" y="5372597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6AC10D-3716-4258-93AA-66016883DCA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1753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8540" y="0"/>
            <a:ext cx="6875461" cy="841376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8" y="1013884"/>
            <a:ext cx="1484312" cy="4165864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Текст 11"/>
          <p:cNvSpPr>
            <a:spLocks noGrp="1"/>
          </p:cNvSpPr>
          <p:nvPr>
            <p:ph type="body" sz="quarter" idx="10"/>
          </p:nvPr>
        </p:nvSpPr>
        <p:spPr>
          <a:xfrm>
            <a:off x="2268540" y="5326430"/>
            <a:ext cx="66532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B52892-24F1-461D-906C-F6D6FAE3ACA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6274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8540" y="0"/>
            <a:ext cx="6875461" cy="841376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8" y="1013355"/>
            <a:ext cx="1484312" cy="41658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Текст 11"/>
          <p:cNvSpPr>
            <a:spLocks noGrp="1"/>
          </p:cNvSpPr>
          <p:nvPr>
            <p:ph type="body" sz="quarter" idx="10"/>
          </p:nvPr>
        </p:nvSpPr>
        <p:spPr>
          <a:xfrm>
            <a:off x="2268540" y="5326430"/>
            <a:ext cx="66532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7FA731-35FC-4CE9-852E-4DD3D52FCE0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8379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68540" y="1091407"/>
            <a:ext cx="6653211" cy="4046802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11"/>
          <p:cNvSpPr>
            <a:spLocks noGrp="1"/>
          </p:cNvSpPr>
          <p:nvPr>
            <p:ph type="body" sz="quarter" idx="10"/>
          </p:nvPr>
        </p:nvSpPr>
        <p:spPr>
          <a:xfrm>
            <a:off x="2268540" y="5372597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795745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8540" y="0"/>
            <a:ext cx="6875461" cy="841376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8" y="1013884"/>
            <a:ext cx="1484312" cy="4165864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Текст 11"/>
          <p:cNvSpPr>
            <a:spLocks noGrp="1"/>
          </p:cNvSpPr>
          <p:nvPr>
            <p:ph type="body" sz="quarter" idx="10"/>
          </p:nvPr>
        </p:nvSpPr>
        <p:spPr>
          <a:xfrm>
            <a:off x="2268540" y="5326430"/>
            <a:ext cx="66532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B52892-24F1-461D-906C-F6D6FAE3ACA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1909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8540" y="0"/>
            <a:ext cx="6875461" cy="841376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8" y="1013884"/>
            <a:ext cx="1484312" cy="4165864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Текст 11"/>
          <p:cNvSpPr>
            <a:spLocks noGrp="1"/>
          </p:cNvSpPr>
          <p:nvPr>
            <p:ph type="body" sz="quarter" idx="10"/>
          </p:nvPr>
        </p:nvSpPr>
        <p:spPr>
          <a:xfrm>
            <a:off x="2268540" y="5326430"/>
            <a:ext cx="66532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B52892-24F1-461D-906C-F6D6FAE3ACA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1909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9" y="1018645"/>
            <a:ext cx="8697912" cy="41195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268539" y="0"/>
            <a:ext cx="6653212" cy="841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7" name="Текст 11"/>
          <p:cNvSpPr>
            <a:spLocks noGrp="1"/>
          </p:cNvSpPr>
          <p:nvPr>
            <p:ph type="body" sz="quarter" idx="10"/>
          </p:nvPr>
        </p:nvSpPr>
        <p:spPr>
          <a:xfrm>
            <a:off x="2268540" y="5326430"/>
            <a:ext cx="66532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709CDD-FFF2-4E09-A30E-1801E5E19AC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5208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8539" y="0"/>
            <a:ext cx="6653212" cy="841376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8" y="1013884"/>
            <a:ext cx="8697912" cy="11186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Текст 11"/>
          <p:cNvSpPr>
            <a:spLocks noGrp="1"/>
          </p:cNvSpPr>
          <p:nvPr>
            <p:ph type="body" sz="quarter" idx="10"/>
          </p:nvPr>
        </p:nvSpPr>
        <p:spPr>
          <a:xfrm>
            <a:off x="2268540" y="5326430"/>
            <a:ext cx="66532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65C6FE-F026-4466-8D55-E50003523C5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9765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8540" y="0"/>
            <a:ext cx="6875461" cy="841376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8" y="1013355"/>
            <a:ext cx="8697912" cy="1119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Текст 11"/>
          <p:cNvSpPr>
            <a:spLocks noGrp="1"/>
          </p:cNvSpPr>
          <p:nvPr>
            <p:ph type="body" sz="quarter" idx="10"/>
          </p:nvPr>
        </p:nvSpPr>
        <p:spPr>
          <a:xfrm>
            <a:off x="2268540" y="5326430"/>
            <a:ext cx="66532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7FA731-35FC-4CE9-852E-4DD3D52FCE0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8379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1"/>
          <p:cNvSpPr>
            <a:spLocks noGrp="1"/>
          </p:cNvSpPr>
          <p:nvPr>
            <p:ph type="body" sz="quarter" idx="10"/>
          </p:nvPr>
        </p:nvSpPr>
        <p:spPr>
          <a:xfrm>
            <a:off x="2268540" y="5326430"/>
            <a:ext cx="66532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3AFA37-5B50-45B2-98C8-449516EBC4D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083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8" y="1013884"/>
            <a:ext cx="8697912" cy="1118659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268539" y="0"/>
            <a:ext cx="6653212" cy="841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6" name="Текст 11"/>
          <p:cNvSpPr>
            <a:spLocks noGrp="1"/>
          </p:cNvSpPr>
          <p:nvPr>
            <p:ph type="body" sz="quarter" idx="10"/>
          </p:nvPr>
        </p:nvSpPr>
        <p:spPr>
          <a:xfrm>
            <a:off x="2268540" y="5372597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3AFA37-5B50-45B2-98C8-449516EBC4D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083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9" y="1018645"/>
            <a:ext cx="2749550" cy="411956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2"/>
          <p:cNvSpPr>
            <a:spLocks noGrp="1"/>
          </p:cNvSpPr>
          <p:nvPr>
            <p:ph idx="12"/>
          </p:nvPr>
        </p:nvSpPr>
        <p:spPr>
          <a:xfrm>
            <a:off x="3199309" y="1018645"/>
            <a:ext cx="2744515" cy="411956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Содержимое 2"/>
          <p:cNvSpPr>
            <a:spLocks noGrp="1"/>
          </p:cNvSpPr>
          <p:nvPr>
            <p:ph idx="13"/>
          </p:nvPr>
        </p:nvSpPr>
        <p:spPr>
          <a:xfrm>
            <a:off x="6169742" y="1018645"/>
            <a:ext cx="2744515" cy="411956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Текст 11"/>
          <p:cNvSpPr>
            <a:spLocks noGrp="1"/>
          </p:cNvSpPr>
          <p:nvPr>
            <p:ph type="body" sz="quarter" idx="10"/>
          </p:nvPr>
        </p:nvSpPr>
        <p:spPr>
          <a:xfrm>
            <a:off x="2268540" y="5372597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E0EC36-D09F-4F0F-8D22-6E6FE0D61F7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5809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8540" y="0"/>
            <a:ext cx="6875461" cy="841376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8" y="1013884"/>
            <a:ext cx="8697912" cy="1118659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idx="12"/>
          </p:nvPr>
        </p:nvSpPr>
        <p:spPr>
          <a:xfrm>
            <a:off x="2268539" y="2431263"/>
            <a:ext cx="6653212" cy="27069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Текст 11"/>
          <p:cNvSpPr>
            <a:spLocks noGrp="1"/>
          </p:cNvSpPr>
          <p:nvPr>
            <p:ph type="body" sz="quarter" idx="10"/>
          </p:nvPr>
        </p:nvSpPr>
        <p:spPr>
          <a:xfrm>
            <a:off x="2268540" y="5372597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91D2E9-9B2C-41DA-AD06-4AAE5DE3306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0885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8540" y="0"/>
            <a:ext cx="6875461" cy="841376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8" y="1013884"/>
            <a:ext cx="1484312" cy="4165864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Текст 11"/>
          <p:cNvSpPr>
            <a:spLocks noGrp="1"/>
          </p:cNvSpPr>
          <p:nvPr>
            <p:ph type="body" sz="quarter" idx="10"/>
          </p:nvPr>
        </p:nvSpPr>
        <p:spPr>
          <a:xfrm>
            <a:off x="2268540" y="5372597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B52892-24F1-461D-906C-F6D6FAE3ACA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1909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8540" y="0"/>
            <a:ext cx="6875461" cy="841376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8" y="1013884"/>
            <a:ext cx="1484312" cy="4165864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Текст 11"/>
          <p:cNvSpPr>
            <a:spLocks noGrp="1"/>
          </p:cNvSpPr>
          <p:nvPr>
            <p:ph type="body" sz="quarter" idx="10"/>
          </p:nvPr>
        </p:nvSpPr>
        <p:spPr>
          <a:xfrm>
            <a:off x="2268540" y="5372597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B52892-24F1-461D-906C-F6D6FAE3ACA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1909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68540" y="1091407"/>
            <a:ext cx="6653211" cy="4046802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11"/>
          <p:cNvSpPr>
            <a:spLocks noGrp="1"/>
          </p:cNvSpPr>
          <p:nvPr>
            <p:ph type="body" sz="quarter" idx="10"/>
          </p:nvPr>
        </p:nvSpPr>
        <p:spPr>
          <a:xfrm>
            <a:off x="2268540" y="5372597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795745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8540" y="0"/>
            <a:ext cx="6875461" cy="841376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8" y="1013884"/>
            <a:ext cx="1484312" cy="4165864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Текст 11"/>
          <p:cNvSpPr>
            <a:spLocks noGrp="1"/>
          </p:cNvSpPr>
          <p:nvPr>
            <p:ph type="body" sz="quarter" idx="10"/>
          </p:nvPr>
        </p:nvSpPr>
        <p:spPr>
          <a:xfrm>
            <a:off x="2268540" y="5372597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B52892-24F1-461D-906C-F6D6FAE3ACA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6274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8540" y="0"/>
            <a:ext cx="6875461" cy="841376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8" y="1013355"/>
            <a:ext cx="1484312" cy="41658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Текст 11"/>
          <p:cNvSpPr>
            <a:spLocks noGrp="1"/>
          </p:cNvSpPr>
          <p:nvPr>
            <p:ph type="body" sz="quarter" idx="10"/>
          </p:nvPr>
        </p:nvSpPr>
        <p:spPr>
          <a:xfrm>
            <a:off x="2268540" y="5372597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7FA731-35FC-4CE9-852E-4DD3D52FCE0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8379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8539" y="0"/>
            <a:ext cx="6653212" cy="841376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8" y="1013884"/>
            <a:ext cx="8697912" cy="1118659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Текст 11"/>
          <p:cNvSpPr>
            <a:spLocks noGrp="1"/>
          </p:cNvSpPr>
          <p:nvPr>
            <p:ph type="body" sz="quarter" idx="10"/>
          </p:nvPr>
        </p:nvSpPr>
        <p:spPr>
          <a:xfrm>
            <a:off x="2268540" y="5372597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65C6FE-F026-4466-8D55-E50003523C5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9765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8540" y="0"/>
            <a:ext cx="6875461" cy="841376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Текст 11"/>
          <p:cNvSpPr>
            <a:spLocks noGrp="1"/>
          </p:cNvSpPr>
          <p:nvPr>
            <p:ph type="body" sz="quarter" idx="10"/>
          </p:nvPr>
        </p:nvSpPr>
        <p:spPr>
          <a:xfrm>
            <a:off x="2268540" y="5372597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7FA731-35FC-4CE9-852E-4DD3D52FCE0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8379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8540" y="0"/>
            <a:ext cx="6875461" cy="841376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8" y="1013355"/>
            <a:ext cx="8697912" cy="1119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Текст 11"/>
          <p:cNvSpPr>
            <a:spLocks noGrp="1"/>
          </p:cNvSpPr>
          <p:nvPr>
            <p:ph type="body" sz="quarter" idx="10"/>
          </p:nvPr>
        </p:nvSpPr>
        <p:spPr>
          <a:xfrm>
            <a:off x="2268540" y="5372597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7FA731-35FC-4CE9-852E-4DD3D52FCE0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8379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8539" y="0"/>
            <a:ext cx="6653212" cy="841376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8" y="1013884"/>
            <a:ext cx="8697912" cy="1118659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Текст 11"/>
          <p:cNvSpPr>
            <a:spLocks noGrp="1"/>
          </p:cNvSpPr>
          <p:nvPr>
            <p:ph type="body" sz="quarter" idx="10"/>
          </p:nvPr>
        </p:nvSpPr>
        <p:spPr>
          <a:xfrm>
            <a:off x="2268540" y="5372597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65C6FE-F026-4466-8D55-E50003523C5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82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8" y="1018644"/>
            <a:ext cx="8697912" cy="1113898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Содержимое 2"/>
          <p:cNvSpPr>
            <a:spLocks noGrp="1"/>
          </p:cNvSpPr>
          <p:nvPr>
            <p:ph idx="12"/>
          </p:nvPr>
        </p:nvSpPr>
        <p:spPr>
          <a:xfrm>
            <a:off x="223838" y="2435057"/>
            <a:ext cx="8697912" cy="270315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Текст 11"/>
          <p:cNvSpPr>
            <a:spLocks noGrp="1"/>
          </p:cNvSpPr>
          <p:nvPr>
            <p:ph type="body" sz="quarter" idx="10"/>
          </p:nvPr>
        </p:nvSpPr>
        <p:spPr>
          <a:xfrm>
            <a:off x="2268540" y="5372597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C651C9-29D3-4F02-8989-1642AD590A7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1068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8540" y="0"/>
            <a:ext cx="6875461" cy="841376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8" y="1013884"/>
            <a:ext cx="8697912" cy="1118659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idx="12"/>
          </p:nvPr>
        </p:nvSpPr>
        <p:spPr>
          <a:xfrm>
            <a:off x="223838" y="2430037"/>
            <a:ext cx="8697912" cy="270817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Текст 11"/>
          <p:cNvSpPr>
            <a:spLocks noGrp="1"/>
          </p:cNvSpPr>
          <p:nvPr>
            <p:ph type="body" sz="quarter" idx="10"/>
          </p:nvPr>
        </p:nvSpPr>
        <p:spPr>
          <a:xfrm>
            <a:off x="2268540" y="5372597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AD7FD4-6EE3-4F12-8C21-7547B31E981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546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8540" y="0"/>
            <a:ext cx="6875461" cy="841376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8" y="1013884"/>
            <a:ext cx="1484312" cy="4165864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Текст 11"/>
          <p:cNvSpPr>
            <a:spLocks noGrp="1"/>
          </p:cNvSpPr>
          <p:nvPr>
            <p:ph type="body" sz="quarter" idx="10"/>
          </p:nvPr>
        </p:nvSpPr>
        <p:spPr>
          <a:xfrm>
            <a:off x="2268540" y="5372597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B52892-24F1-461D-906C-F6D6FAE3ACA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6274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9" y="1018645"/>
            <a:ext cx="8697912" cy="41195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268539" y="0"/>
            <a:ext cx="6653212" cy="841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7" name="Текст 11"/>
          <p:cNvSpPr>
            <a:spLocks noGrp="1"/>
          </p:cNvSpPr>
          <p:nvPr>
            <p:ph type="body" sz="quarter" idx="10"/>
          </p:nvPr>
        </p:nvSpPr>
        <p:spPr>
          <a:xfrm>
            <a:off x="2268540" y="5372597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709CDD-FFF2-4E09-A30E-1801E5E19AC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5208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8539" y="0"/>
            <a:ext cx="6653212" cy="841376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8" y="1013884"/>
            <a:ext cx="8697912" cy="1118659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Текст 11"/>
          <p:cNvSpPr>
            <a:spLocks noGrp="1"/>
          </p:cNvSpPr>
          <p:nvPr>
            <p:ph type="body" sz="quarter" idx="10"/>
          </p:nvPr>
        </p:nvSpPr>
        <p:spPr>
          <a:xfrm>
            <a:off x="2268540" y="5372597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65C6FE-F026-4466-8D55-E50003523C5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9765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8540" y="0"/>
            <a:ext cx="6875461" cy="841376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Текст 11"/>
          <p:cNvSpPr>
            <a:spLocks noGrp="1"/>
          </p:cNvSpPr>
          <p:nvPr>
            <p:ph type="body" sz="quarter" idx="10"/>
          </p:nvPr>
        </p:nvSpPr>
        <p:spPr>
          <a:xfrm>
            <a:off x="2268540" y="5372597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7FA731-35FC-4CE9-852E-4DD3D52FCE0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8379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8" y="1013884"/>
            <a:ext cx="8697912" cy="1118659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268539" y="0"/>
            <a:ext cx="6653212" cy="841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6" name="Текст 11"/>
          <p:cNvSpPr>
            <a:spLocks noGrp="1"/>
          </p:cNvSpPr>
          <p:nvPr>
            <p:ph type="body" sz="quarter" idx="10"/>
          </p:nvPr>
        </p:nvSpPr>
        <p:spPr>
          <a:xfrm>
            <a:off x="2268540" y="5372597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3AFA37-5B50-45B2-98C8-449516EBC4D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0839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8540" y="0"/>
            <a:ext cx="6875461" cy="841376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8" y="1013884"/>
            <a:ext cx="1484312" cy="4165864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Текст 11"/>
          <p:cNvSpPr>
            <a:spLocks noGrp="1"/>
          </p:cNvSpPr>
          <p:nvPr>
            <p:ph type="body" sz="quarter" idx="10"/>
          </p:nvPr>
        </p:nvSpPr>
        <p:spPr>
          <a:xfrm>
            <a:off x="2268540" y="5372597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B52892-24F1-461D-906C-F6D6FAE3ACA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0647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8539" y="0"/>
            <a:ext cx="6653212" cy="841376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8" y="1013884"/>
            <a:ext cx="8697912" cy="78493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Текст 11"/>
          <p:cNvSpPr>
            <a:spLocks noGrp="1"/>
          </p:cNvSpPr>
          <p:nvPr>
            <p:ph type="body" sz="quarter" idx="10"/>
          </p:nvPr>
        </p:nvSpPr>
        <p:spPr>
          <a:xfrm>
            <a:off x="2268540" y="5372597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29116D-25A2-4E48-A67E-BC268B630AE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788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8539" y="0"/>
            <a:ext cx="6653212" cy="841376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8" y="1013884"/>
            <a:ext cx="8697912" cy="784937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idx="12"/>
          </p:nvPr>
        </p:nvSpPr>
        <p:spPr>
          <a:xfrm>
            <a:off x="223838" y="1917000"/>
            <a:ext cx="8697912" cy="32212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Текст 11"/>
          <p:cNvSpPr>
            <a:spLocks noGrp="1"/>
          </p:cNvSpPr>
          <p:nvPr>
            <p:ph type="body" sz="quarter" idx="10"/>
          </p:nvPr>
        </p:nvSpPr>
        <p:spPr>
          <a:xfrm>
            <a:off x="2268540" y="5372597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887B92-5062-4766-8D18-41F1F70A343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01519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9" y="1018645"/>
            <a:ext cx="8697912" cy="41195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268539" y="0"/>
            <a:ext cx="6653212" cy="841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7" name="Текст 11"/>
          <p:cNvSpPr>
            <a:spLocks noGrp="1"/>
          </p:cNvSpPr>
          <p:nvPr>
            <p:ph type="body" sz="quarter" idx="10"/>
          </p:nvPr>
        </p:nvSpPr>
        <p:spPr>
          <a:xfrm>
            <a:off x="2268540" y="5372597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709CDD-FFF2-4E09-A30E-1801E5E19AC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520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5" name="Текст 11"/>
          <p:cNvSpPr>
            <a:spLocks noGrp="1"/>
          </p:cNvSpPr>
          <p:nvPr>
            <p:ph type="body" sz="quarter" idx="10"/>
          </p:nvPr>
        </p:nvSpPr>
        <p:spPr>
          <a:xfrm>
            <a:off x="2268540" y="5372597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0B4CCC-3AE5-46E5-8B30-928A08A5EC1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61418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8539" y="0"/>
            <a:ext cx="6653212" cy="841376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8" y="1013884"/>
            <a:ext cx="8697912" cy="1118659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Текст 11"/>
          <p:cNvSpPr>
            <a:spLocks noGrp="1"/>
          </p:cNvSpPr>
          <p:nvPr>
            <p:ph type="body" sz="quarter" idx="10"/>
          </p:nvPr>
        </p:nvSpPr>
        <p:spPr>
          <a:xfrm>
            <a:off x="2268540" y="5372597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65C6FE-F026-4466-8D55-E50003523C5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97653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8539" y="0"/>
            <a:ext cx="6653212" cy="841376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8" y="1013884"/>
            <a:ext cx="8697912" cy="1118659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Текст 11"/>
          <p:cNvSpPr>
            <a:spLocks noGrp="1"/>
          </p:cNvSpPr>
          <p:nvPr>
            <p:ph type="body" sz="quarter" idx="10"/>
          </p:nvPr>
        </p:nvSpPr>
        <p:spPr>
          <a:xfrm>
            <a:off x="2268540" y="5372597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65C6FE-F026-4466-8D55-E50003523C5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97653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8540" y="0"/>
            <a:ext cx="6875461" cy="841376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Текст 11"/>
          <p:cNvSpPr>
            <a:spLocks noGrp="1"/>
          </p:cNvSpPr>
          <p:nvPr>
            <p:ph type="body" sz="quarter" idx="10"/>
          </p:nvPr>
        </p:nvSpPr>
        <p:spPr>
          <a:xfrm>
            <a:off x="2268540" y="5372597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7FA731-35FC-4CE9-852E-4DD3D52FCE0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83795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8540" y="0"/>
            <a:ext cx="6875461" cy="841376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8" y="1013355"/>
            <a:ext cx="8697912" cy="1119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Текст 11"/>
          <p:cNvSpPr>
            <a:spLocks noGrp="1"/>
          </p:cNvSpPr>
          <p:nvPr>
            <p:ph type="body" sz="quarter" idx="10"/>
          </p:nvPr>
        </p:nvSpPr>
        <p:spPr>
          <a:xfrm>
            <a:off x="2268540" y="5372597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7FA731-35FC-4CE9-852E-4DD3D52FCE0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83795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8540" y="0"/>
            <a:ext cx="6875461" cy="841376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8" y="1013884"/>
            <a:ext cx="1484312" cy="4165864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Текст 11"/>
          <p:cNvSpPr>
            <a:spLocks noGrp="1"/>
          </p:cNvSpPr>
          <p:nvPr>
            <p:ph type="body" sz="quarter" idx="10"/>
          </p:nvPr>
        </p:nvSpPr>
        <p:spPr>
          <a:xfrm>
            <a:off x="2268540" y="5372597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B52892-24F1-461D-906C-F6D6FAE3ACA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1909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8540" y="0"/>
            <a:ext cx="6875461" cy="841376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8" y="1013884"/>
            <a:ext cx="1484312" cy="4165864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idx="12"/>
          </p:nvPr>
        </p:nvSpPr>
        <p:spPr>
          <a:xfrm>
            <a:off x="2268540" y="1013884"/>
            <a:ext cx="6653211" cy="41658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Текст 11"/>
          <p:cNvSpPr>
            <a:spLocks noGrp="1"/>
          </p:cNvSpPr>
          <p:nvPr>
            <p:ph type="body" sz="quarter" idx="10"/>
          </p:nvPr>
        </p:nvSpPr>
        <p:spPr>
          <a:xfrm>
            <a:off x="2268540" y="5372597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DF9450-9019-4155-86B0-BF4490D40AB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28368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68540" y="1091407"/>
            <a:ext cx="6653211" cy="4046802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11"/>
          <p:cNvSpPr>
            <a:spLocks noGrp="1"/>
          </p:cNvSpPr>
          <p:nvPr>
            <p:ph type="body" sz="quarter" idx="10"/>
          </p:nvPr>
        </p:nvSpPr>
        <p:spPr>
          <a:xfrm>
            <a:off x="2268540" y="5372597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7007306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8" y="1018644"/>
            <a:ext cx="8697912" cy="111389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Содержимое 2"/>
          <p:cNvSpPr>
            <a:spLocks noGrp="1"/>
          </p:cNvSpPr>
          <p:nvPr>
            <p:ph idx="12"/>
          </p:nvPr>
        </p:nvSpPr>
        <p:spPr>
          <a:xfrm>
            <a:off x="223838" y="2427120"/>
            <a:ext cx="8697912" cy="271108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268539" y="0"/>
            <a:ext cx="6653212" cy="841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9" name="Текст 11"/>
          <p:cNvSpPr>
            <a:spLocks noGrp="1"/>
          </p:cNvSpPr>
          <p:nvPr>
            <p:ph type="body" sz="quarter" idx="10"/>
          </p:nvPr>
        </p:nvSpPr>
        <p:spPr>
          <a:xfrm>
            <a:off x="2268540" y="5372597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90EA6E-E944-4802-B965-7559008E80A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50039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8" y="1018644"/>
            <a:ext cx="8697912" cy="111389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Содержимое 2"/>
          <p:cNvSpPr>
            <a:spLocks noGrp="1"/>
          </p:cNvSpPr>
          <p:nvPr>
            <p:ph idx="12"/>
          </p:nvPr>
        </p:nvSpPr>
        <p:spPr>
          <a:xfrm>
            <a:off x="223838" y="2427120"/>
            <a:ext cx="8697912" cy="271108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268539" y="0"/>
            <a:ext cx="6653212" cy="841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9" name="Текст 11"/>
          <p:cNvSpPr>
            <a:spLocks noGrp="1"/>
          </p:cNvSpPr>
          <p:nvPr>
            <p:ph type="body" sz="quarter" idx="10"/>
          </p:nvPr>
        </p:nvSpPr>
        <p:spPr>
          <a:xfrm>
            <a:off x="2268540" y="5372597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3D1990-5892-46DD-8F40-74D8540BEE6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02849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268539" y="0"/>
            <a:ext cx="6653212" cy="841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5" name="Текст 11"/>
          <p:cNvSpPr>
            <a:spLocks noGrp="1"/>
          </p:cNvSpPr>
          <p:nvPr>
            <p:ph type="body" sz="quarter" idx="10"/>
          </p:nvPr>
        </p:nvSpPr>
        <p:spPr>
          <a:xfrm>
            <a:off x="2268540" y="5372597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ED8B83-391F-4E0D-AFA7-D2CC783739D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21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9" y="1018645"/>
            <a:ext cx="8697912" cy="4119564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268539" y="0"/>
            <a:ext cx="6653212" cy="841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7" name="Текст 11"/>
          <p:cNvSpPr>
            <a:spLocks noGrp="1"/>
          </p:cNvSpPr>
          <p:nvPr>
            <p:ph type="body" sz="quarter" idx="10"/>
          </p:nvPr>
        </p:nvSpPr>
        <p:spPr>
          <a:xfrm>
            <a:off x="2268540" y="5372597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204790" y="5372598"/>
            <a:ext cx="1487487" cy="30777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sz="2000" b="1"/>
            </a:lvl1pPr>
          </a:lstStyle>
          <a:p>
            <a:fld id="{0141EAE0-DF18-49DE-8DC9-7A2AD6BAB01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37917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9" y="1018645"/>
            <a:ext cx="8697912" cy="41195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268539" y="0"/>
            <a:ext cx="6653212" cy="841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7" name="Текст 11"/>
          <p:cNvSpPr>
            <a:spLocks noGrp="1"/>
          </p:cNvSpPr>
          <p:nvPr>
            <p:ph type="body" sz="quarter" idx="10"/>
          </p:nvPr>
        </p:nvSpPr>
        <p:spPr>
          <a:xfrm>
            <a:off x="2268540" y="5372597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B344B0-BC31-4CDD-BACE-95189A0D7F2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67053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9" y="1018645"/>
            <a:ext cx="8697912" cy="41195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268539" y="0"/>
            <a:ext cx="6653212" cy="841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7" name="Текст 11"/>
          <p:cNvSpPr>
            <a:spLocks noGrp="1"/>
          </p:cNvSpPr>
          <p:nvPr>
            <p:ph type="body" sz="quarter" idx="10"/>
          </p:nvPr>
        </p:nvSpPr>
        <p:spPr>
          <a:xfrm>
            <a:off x="2268540" y="5372597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072C80-F551-4F39-8BCD-8033764E79F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99384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8540" y="0"/>
            <a:ext cx="6875461" cy="841376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Текст 11"/>
          <p:cNvSpPr>
            <a:spLocks noGrp="1"/>
          </p:cNvSpPr>
          <p:nvPr>
            <p:ph type="body" sz="quarter" idx="10"/>
          </p:nvPr>
        </p:nvSpPr>
        <p:spPr>
          <a:xfrm>
            <a:off x="2268540" y="5372597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7FA731-35FC-4CE9-852E-4DD3D52FCE0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83795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8539" y="0"/>
            <a:ext cx="6653212" cy="841376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8" y="1013884"/>
            <a:ext cx="8697912" cy="1118659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Текст 11"/>
          <p:cNvSpPr>
            <a:spLocks noGrp="1"/>
          </p:cNvSpPr>
          <p:nvPr>
            <p:ph type="body" sz="quarter" idx="10"/>
          </p:nvPr>
        </p:nvSpPr>
        <p:spPr>
          <a:xfrm>
            <a:off x="2268540" y="5372597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65C6FE-F026-4466-8D55-E50003523C5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9765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8540" y="0"/>
            <a:ext cx="6875461" cy="841376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Текст 11"/>
          <p:cNvSpPr>
            <a:spLocks noGrp="1"/>
          </p:cNvSpPr>
          <p:nvPr>
            <p:ph type="body" sz="quarter" idx="10"/>
          </p:nvPr>
        </p:nvSpPr>
        <p:spPr>
          <a:xfrm>
            <a:off x="2268540" y="5372597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7FA731-35FC-4CE9-852E-4DD3D52FCE0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83795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8540" y="0"/>
            <a:ext cx="6875461" cy="841376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Текст 11"/>
          <p:cNvSpPr>
            <a:spLocks noGrp="1"/>
          </p:cNvSpPr>
          <p:nvPr>
            <p:ph type="body" sz="quarter" idx="10"/>
          </p:nvPr>
        </p:nvSpPr>
        <p:spPr>
          <a:xfrm>
            <a:off x="2268540" y="5372597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7FA731-35FC-4CE9-852E-4DD3D52FCE0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83795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8" y="1013884"/>
            <a:ext cx="8697912" cy="1118659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268539" y="0"/>
            <a:ext cx="6653212" cy="841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6" name="Текст 11"/>
          <p:cNvSpPr>
            <a:spLocks noGrp="1"/>
          </p:cNvSpPr>
          <p:nvPr>
            <p:ph type="body" sz="quarter" idx="10"/>
          </p:nvPr>
        </p:nvSpPr>
        <p:spPr>
          <a:xfrm>
            <a:off x="2268540" y="5372597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3AFA37-5B50-45B2-98C8-449516EBC4D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08396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8" y="1013884"/>
            <a:ext cx="8697912" cy="1118659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268539" y="0"/>
            <a:ext cx="6653212" cy="841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6" name="Текст 11"/>
          <p:cNvSpPr>
            <a:spLocks noGrp="1"/>
          </p:cNvSpPr>
          <p:nvPr>
            <p:ph type="body" sz="quarter" idx="10"/>
          </p:nvPr>
        </p:nvSpPr>
        <p:spPr>
          <a:xfrm>
            <a:off x="2268540" y="5372597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3AFA37-5B50-45B2-98C8-449516EBC4D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08396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8" y="1013884"/>
            <a:ext cx="8697912" cy="1118659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268539" y="0"/>
            <a:ext cx="6653212" cy="841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6" name="Текст 11"/>
          <p:cNvSpPr>
            <a:spLocks noGrp="1"/>
          </p:cNvSpPr>
          <p:nvPr>
            <p:ph type="body" sz="quarter" idx="10"/>
          </p:nvPr>
        </p:nvSpPr>
        <p:spPr>
          <a:xfrm>
            <a:off x="2268540" y="5372597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3AFA37-5B50-45B2-98C8-449516EBC4D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08396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8540" y="0"/>
            <a:ext cx="6875461" cy="841376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Текст 11"/>
          <p:cNvSpPr>
            <a:spLocks noGrp="1"/>
          </p:cNvSpPr>
          <p:nvPr>
            <p:ph type="body" sz="quarter" idx="10"/>
          </p:nvPr>
        </p:nvSpPr>
        <p:spPr>
          <a:xfrm>
            <a:off x="2268540" y="5372597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7FA731-35FC-4CE9-852E-4DD3D52FCE0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837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8539" y="0"/>
            <a:ext cx="6653212" cy="841376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0" name="Текст 11"/>
          <p:cNvSpPr>
            <a:spLocks noGrp="1"/>
          </p:cNvSpPr>
          <p:nvPr>
            <p:ph type="body" sz="quarter" idx="10"/>
          </p:nvPr>
        </p:nvSpPr>
        <p:spPr>
          <a:xfrm>
            <a:off x="2268540" y="5372597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223839" y="1018645"/>
            <a:ext cx="8697912" cy="411956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9ACEB6-5417-499C-947B-68037C44B8B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2279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8540" y="0"/>
            <a:ext cx="6875461" cy="841376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idx="12"/>
          </p:nvPr>
        </p:nvSpPr>
        <p:spPr>
          <a:xfrm>
            <a:off x="3417889" y="1013883"/>
            <a:ext cx="5503863" cy="40767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Текст 11"/>
          <p:cNvSpPr>
            <a:spLocks noGrp="1"/>
          </p:cNvSpPr>
          <p:nvPr>
            <p:ph type="body" sz="quarter" idx="10"/>
          </p:nvPr>
        </p:nvSpPr>
        <p:spPr>
          <a:xfrm>
            <a:off x="2268540" y="5372597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4B5581-DFAA-4A23-820F-0A1F62B4EB7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92786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8539" y="0"/>
            <a:ext cx="6653212" cy="841376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8" y="1013884"/>
            <a:ext cx="8697912" cy="1118659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Текст 11"/>
          <p:cNvSpPr>
            <a:spLocks noGrp="1"/>
          </p:cNvSpPr>
          <p:nvPr>
            <p:ph type="body" sz="quarter" idx="10"/>
          </p:nvPr>
        </p:nvSpPr>
        <p:spPr>
          <a:xfrm>
            <a:off x="2268540" y="5372597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EC4956-C9A0-4217-B5C2-3D3EF34825F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8794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68540" y="1091407"/>
            <a:ext cx="6653211" cy="4046802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11"/>
          <p:cNvSpPr>
            <a:spLocks noGrp="1"/>
          </p:cNvSpPr>
          <p:nvPr>
            <p:ph type="body" sz="quarter" idx="10"/>
          </p:nvPr>
        </p:nvSpPr>
        <p:spPr>
          <a:xfrm>
            <a:off x="2268540" y="5372597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7691904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8" y="1018644"/>
            <a:ext cx="8697912" cy="111389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Содержимое 2"/>
          <p:cNvSpPr>
            <a:spLocks noGrp="1"/>
          </p:cNvSpPr>
          <p:nvPr>
            <p:ph idx="12"/>
          </p:nvPr>
        </p:nvSpPr>
        <p:spPr>
          <a:xfrm>
            <a:off x="223838" y="2427120"/>
            <a:ext cx="8697912" cy="271108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268539" y="0"/>
            <a:ext cx="6653212" cy="841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9" name="Текст 11"/>
          <p:cNvSpPr>
            <a:spLocks noGrp="1"/>
          </p:cNvSpPr>
          <p:nvPr>
            <p:ph type="body" sz="quarter" idx="10"/>
          </p:nvPr>
        </p:nvSpPr>
        <p:spPr>
          <a:xfrm>
            <a:off x="2268540" y="5372597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E013E5-0D61-4958-A6FF-11196CDAB93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6328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8" y="1018644"/>
            <a:ext cx="8697912" cy="111389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Содержимое 2"/>
          <p:cNvSpPr>
            <a:spLocks noGrp="1"/>
          </p:cNvSpPr>
          <p:nvPr>
            <p:ph idx="12"/>
          </p:nvPr>
        </p:nvSpPr>
        <p:spPr>
          <a:xfrm>
            <a:off x="223838" y="2427120"/>
            <a:ext cx="8697912" cy="271108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268539" y="0"/>
            <a:ext cx="6653212" cy="841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9" name="Текст 11"/>
          <p:cNvSpPr>
            <a:spLocks noGrp="1"/>
          </p:cNvSpPr>
          <p:nvPr>
            <p:ph type="body" sz="quarter" idx="10"/>
          </p:nvPr>
        </p:nvSpPr>
        <p:spPr>
          <a:xfrm>
            <a:off x="2268540" y="5372597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50C3A9-7035-4441-B28C-DD0F2F5F193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06459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268539" y="0"/>
            <a:ext cx="6653212" cy="841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5" name="Текст 11"/>
          <p:cNvSpPr>
            <a:spLocks noGrp="1"/>
          </p:cNvSpPr>
          <p:nvPr>
            <p:ph type="body" sz="quarter" idx="10"/>
          </p:nvPr>
        </p:nvSpPr>
        <p:spPr>
          <a:xfrm>
            <a:off x="2268540" y="5372597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D20E2E-945C-4EA8-9CA7-B26F663A405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84498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8" y="1018644"/>
            <a:ext cx="8697912" cy="111389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Содержимое 2"/>
          <p:cNvSpPr>
            <a:spLocks noGrp="1"/>
          </p:cNvSpPr>
          <p:nvPr>
            <p:ph idx="12"/>
          </p:nvPr>
        </p:nvSpPr>
        <p:spPr>
          <a:xfrm>
            <a:off x="223838" y="2427120"/>
            <a:ext cx="8697912" cy="271108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268539" y="0"/>
            <a:ext cx="6653212" cy="841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9" name="Текст 11"/>
          <p:cNvSpPr>
            <a:spLocks noGrp="1"/>
          </p:cNvSpPr>
          <p:nvPr>
            <p:ph type="body" sz="quarter" idx="10"/>
          </p:nvPr>
        </p:nvSpPr>
        <p:spPr>
          <a:xfrm>
            <a:off x="2268540" y="5372597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0812E0-2BD8-4902-8B9E-5D944010E36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11204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9" y="1018645"/>
            <a:ext cx="8697912" cy="41195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268539" y="0"/>
            <a:ext cx="6653212" cy="841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7" name="Текст 11"/>
          <p:cNvSpPr>
            <a:spLocks noGrp="1"/>
          </p:cNvSpPr>
          <p:nvPr>
            <p:ph type="body" sz="quarter" idx="10"/>
          </p:nvPr>
        </p:nvSpPr>
        <p:spPr>
          <a:xfrm>
            <a:off x="2268540" y="5372597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500271-4EF7-484C-813A-FA1C8E35EC4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53560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9" y="1018645"/>
            <a:ext cx="8697912" cy="41195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268539" y="0"/>
            <a:ext cx="6653212" cy="841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7" name="Текст 11"/>
          <p:cNvSpPr>
            <a:spLocks noGrp="1"/>
          </p:cNvSpPr>
          <p:nvPr>
            <p:ph type="body" sz="quarter" idx="10"/>
          </p:nvPr>
        </p:nvSpPr>
        <p:spPr>
          <a:xfrm>
            <a:off x="2268540" y="5372597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0A8CAF-0521-4CBA-8512-E084588EA43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50213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9" y="1018645"/>
            <a:ext cx="8697912" cy="41195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268539" y="0"/>
            <a:ext cx="6653212" cy="841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7" name="Текст 11"/>
          <p:cNvSpPr>
            <a:spLocks noGrp="1"/>
          </p:cNvSpPr>
          <p:nvPr>
            <p:ph type="body" sz="quarter" idx="10"/>
          </p:nvPr>
        </p:nvSpPr>
        <p:spPr>
          <a:xfrm>
            <a:off x="2268540" y="5372597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BD3968-65DA-41FC-97F5-FC68DBC242B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453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8539" y="0"/>
            <a:ext cx="6653212" cy="841376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0" name="Текст 11"/>
          <p:cNvSpPr>
            <a:spLocks noGrp="1"/>
          </p:cNvSpPr>
          <p:nvPr>
            <p:ph type="body" sz="quarter" idx="10"/>
          </p:nvPr>
        </p:nvSpPr>
        <p:spPr>
          <a:xfrm>
            <a:off x="2268540" y="5372597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223839" y="1018645"/>
            <a:ext cx="8697912" cy="411956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9ACEB6-5417-499C-947B-68037C44B8B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65772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9" y="1018645"/>
            <a:ext cx="8697912" cy="41195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268539" y="0"/>
            <a:ext cx="6653212" cy="841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7" name="Текст 11"/>
          <p:cNvSpPr>
            <a:spLocks noGrp="1"/>
          </p:cNvSpPr>
          <p:nvPr>
            <p:ph type="body" sz="quarter" idx="10"/>
          </p:nvPr>
        </p:nvSpPr>
        <p:spPr>
          <a:xfrm>
            <a:off x="2268540" y="5372597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A2937-B097-485E-92DA-6655F90DE47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79823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9" y="1018645"/>
            <a:ext cx="8697912" cy="41195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268539" y="0"/>
            <a:ext cx="6653212" cy="841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7" name="Текст 11"/>
          <p:cNvSpPr>
            <a:spLocks noGrp="1"/>
          </p:cNvSpPr>
          <p:nvPr>
            <p:ph type="body" sz="quarter" idx="10"/>
          </p:nvPr>
        </p:nvSpPr>
        <p:spPr>
          <a:xfrm>
            <a:off x="2268540" y="5372597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613E4B-8A09-408B-A377-1BE7D45FED1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14506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68540" y="1091407"/>
            <a:ext cx="6653211" cy="4046802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11"/>
          <p:cNvSpPr>
            <a:spLocks noGrp="1"/>
          </p:cNvSpPr>
          <p:nvPr>
            <p:ph type="body" sz="quarter" idx="10"/>
          </p:nvPr>
        </p:nvSpPr>
        <p:spPr>
          <a:xfrm>
            <a:off x="2268540" y="5372597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7789690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8" y="1018644"/>
            <a:ext cx="8697912" cy="111389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Содержимое 2"/>
          <p:cNvSpPr>
            <a:spLocks noGrp="1"/>
          </p:cNvSpPr>
          <p:nvPr>
            <p:ph idx="12"/>
          </p:nvPr>
        </p:nvSpPr>
        <p:spPr>
          <a:xfrm>
            <a:off x="223838" y="2427120"/>
            <a:ext cx="8697912" cy="271108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268539" y="0"/>
            <a:ext cx="6653212" cy="841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9" name="Текст 11"/>
          <p:cNvSpPr>
            <a:spLocks noGrp="1"/>
          </p:cNvSpPr>
          <p:nvPr>
            <p:ph type="body" sz="quarter" idx="10"/>
          </p:nvPr>
        </p:nvSpPr>
        <p:spPr>
          <a:xfrm>
            <a:off x="2268540" y="5372597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D51422-64BD-4CE0-9135-C404E186796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58128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268539" y="0"/>
            <a:ext cx="6653212" cy="841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5" name="Текст 11"/>
          <p:cNvSpPr>
            <a:spLocks noGrp="1"/>
          </p:cNvSpPr>
          <p:nvPr>
            <p:ph type="body" sz="quarter" idx="10"/>
          </p:nvPr>
        </p:nvSpPr>
        <p:spPr>
          <a:xfrm>
            <a:off x="2268540" y="5372597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CBD7B5-F6DA-4BD8-B11A-6656239C120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84335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68540" y="1091407"/>
            <a:ext cx="6653211" cy="4046802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11"/>
          <p:cNvSpPr>
            <a:spLocks noGrp="1"/>
          </p:cNvSpPr>
          <p:nvPr>
            <p:ph type="body" sz="quarter" idx="10"/>
          </p:nvPr>
        </p:nvSpPr>
        <p:spPr>
          <a:xfrm>
            <a:off x="2268540" y="5372597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7957450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8540" y="0"/>
            <a:ext cx="6875461" cy="841376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8" y="1013884"/>
            <a:ext cx="1484312" cy="4165864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Текст 11"/>
          <p:cNvSpPr>
            <a:spLocks noGrp="1"/>
          </p:cNvSpPr>
          <p:nvPr>
            <p:ph type="body" sz="quarter" idx="10"/>
          </p:nvPr>
        </p:nvSpPr>
        <p:spPr>
          <a:xfrm>
            <a:off x="2268540" y="5372597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B52892-24F1-461D-906C-F6D6FAE3ACA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19098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8539" y="0"/>
            <a:ext cx="6653212" cy="841376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8" y="1013884"/>
            <a:ext cx="8697912" cy="1118659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Текст 11"/>
          <p:cNvSpPr>
            <a:spLocks noGrp="1"/>
          </p:cNvSpPr>
          <p:nvPr>
            <p:ph type="body" sz="quarter" idx="10"/>
          </p:nvPr>
        </p:nvSpPr>
        <p:spPr>
          <a:xfrm>
            <a:off x="2268540" y="5372597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65C6FE-F026-4466-8D55-E50003523C5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97653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8540" y="0"/>
            <a:ext cx="6875461" cy="841376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Текст 11"/>
          <p:cNvSpPr>
            <a:spLocks noGrp="1"/>
          </p:cNvSpPr>
          <p:nvPr>
            <p:ph type="body" sz="quarter" idx="10"/>
          </p:nvPr>
        </p:nvSpPr>
        <p:spPr>
          <a:xfrm>
            <a:off x="2268540" y="5372597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7FA731-35FC-4CE9-852E-4DD3D52FCE0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83795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68540" y="1091407"/>
            <a:ext cx="6653211" cy="4046802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11"/>
          <p:cNvSpPr>
            <a:spLocks noGrp="1"/>
          </p:cNvSpPr>
          <p:nvPr>
            <p:ph type="body" sz="quarter" idx="10"/>
          </p:nvPr>
        </p:nvSpPr>
        <p:spPr>
          <a:xfrm>
            <a:off x="2268540" y="5372597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45203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9" y="1018645"/>
            <a:ext cx="8697912" cy="4119564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268539" y="0"/>
            <a:ext cx="6653212" cy="841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7" name="Текст 11"/>
          <p:cNvSpPr>
            <a:spLocks noGrp="1"/>
          </p:cNvSpPr>
          <p:nvPr>
            <p:ph type="body" sz="quarter" idx="10"/>
          </p:nvPr>
        </p:nvSpPr>
        <p:spPr>
          <a:xfrm>
            <a:off x="2268540" y="5372597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204790" y="5372598"/>
            <a:ext cx="1487487" cy="30777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sz="2000" b="1"/>
            </a:lvl1pPr>
          </a:lstStyle>
          <a:p>
            <a:fld id="{0141EAE0-DF18-49DE-8DC9-7A2AD6BAB01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37917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68540" y="1091407"/>
            <a:ext cx="6653211" cy="4046802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11"/>
          <p:cNvSpPr>
            <a:spLocks noGrp="1"/>
          </p:cNvSpPr>
          <p:nvPr>
            <p:ph type="body" sz="quarter" idx="10"/>
          </p:nvPr>
        </p:nvSpPr>
        <p:spPr>
          <a:xfrm>
            <a:off x="2268540" y="5372597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4304557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8" y="1018644"/>
            <a:ext cx="8697912" cy="1113898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Содержимое 2"/>
          <p:cNvSpPr>
            <a:spLocks noGrp="1"/>
          </p:cNvSpPr>
          <p:nvPr>
            <p:ph idx="12"/>
          </p:nvPr>
        </p:nvSpPr>
        <p:spPr>
          <a:xfrm>
            <a:off x="223838" y="2427120"/>
            <a:ext cx="8697912" cy="271108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268539" y="0"/>
            <a:ext cx="6653212" cy="841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9" name="Текст 11"/>
          <p:cNvSpPr>
            <a:spLocks noGrp="1"/>
          </p:cNvSpPr>
          <p:nvPr>
            <p:ph type="body" sz="quarter" idx="10"/>
          </p:nvPr>
        </p:nvSpPr>
        <p:spPr>
          <a:xfrm>
            <a:off x="2268540" y="5372597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3"/>
          </p:nvPr>
        </p:nvSpPr>
        <p:spPr>
          <a:xfrm>
            <a:off x="204790" y="5372598"/>
            <a:ext cx="1487487" cy="30777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sz="2000" b="1"/>
            </a:lvl1pPr>
          </a:lstStyle>
          <a:p>
            <a:fld id="{2B6BEEAC-8812-4211-A76F-A175EED45D8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63907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268539" y="0"/>
            <a:ext cx="6653212" cy="841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5" name="Текст 11"/>
          <p:cNvSpPr>
            <a:spLocks noGrp="1"/>
          </p:cNvSpPr>
          <p:nvPr>
            <p:ph type="body" sz="quarter" idx="10"/>
          </p:nvPr>
        </p:nvSpPr>
        <p:spPr>
          <a:xfrm>
            <a:off x="2268540" y="5372597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204790" y="5372598"/>
            <a:ext cx="1487487" cy="30777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sz="2000" b="1"/>
            </a:lvl1pPr>
          </a:lstStyle>
          <a:p>
            <a:fld id="{29E0F4E0-639A-42C8-8A24-32812C1C543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27328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9" y="1018645"/>
            <a:ext cx="8697912" cy="4119564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268539" y="0"/>
            <a:ext cx="6653212" cy="841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7" name="Текст 11"/>
          <p:cNvSpPr>
            <a:spLocks noGrp="1"/>
          </p:cNvSpPr>
          <p:nvPr>
            <p:ph type="body" sz="quarter" idx="10"/>
          </p:nvPr>
        </p:nvSpPr>
        <p:spPr>
          <a:xfrm>
            <a:off x="2268540" y="5372597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204790" y="5372598"/>
            <a:ext cx="1487487" cy="30777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sz="2000" b="1"/>
            </a:lvl1pPr>
          </a:lstStyle>
          <a:p>
            <a:fld id="{B34AB23F-C75D-4BC2-B67B-7992DF0915D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08657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9" y="1018645"/>
            <a:ext cx="8697912" cy="4119564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268539" y="0"/>
            <a:ext cx="6653212" cy="841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7" name="Текст 11"/>
          <p:cNvSpPr>
            <a:spLocks noGrp="1"/>
          </p:cNvSpPr>
          <p:nvPr>
            <p:ph type="body" sz="quarter" idx="10"/>
          </p:nvPr>
        </p:nvSpPr>
        <p:spPr>
          <a:xfrm>
            <a:off x="2268540" y="5372597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204790" y="5372598"/>
            <a:ext cx="1487487" cy="30777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sz="2000" b="1"/>
            </a:lvl1pPr>
          </a:lstStyle>
          <a:p>
            <a:fld id="{BC7C8030-05D2-4254-AE8E-5B6B9B1E2E4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15533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9" y="1018645"/>
            <a:ext cx="8697912" cy="4119564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268539" y="0"/>
            <a:ext cx="6653212" cy="841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7" name="Текст 11"/>
          <p:cNvSpPr>
            <a:spLocks noGrp="1"/>
          </p:cNvSpPr>
          <p:nvPr>
            <p:ph type="body" sz="quarter" idx="10"/>
          </p:nvPr>
        </p:nvSpPr>
        <p:spPr>
          <a:xfrm>
            <a:off x="2268540" y="5372597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204790" y="5372598"/>
            <a:ext cx="1487487" cy="30777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sz="2000" b="1"/>
            </a:lvl1pPr>
          </a:lstStyle>
          <a:p>
            <a:fld id="{B4516EF1-2387-4C7B-A88D-714DCBB5A2D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18352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9" y="1018645"/>
            <a:ext cx="8697912" cy="4119564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268539" y="0"/>
            <a:ext cx="6653212" cy="841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7" name="Текст 11"/>
          <p:cNvSpPr>
            <a:spLocks noGrp="1"/>
          </p:cNvSpPr>
          <p:nvPr>
            <p:ph type="body" sz="quarter" idx="10"/>
          </p:nvPr>
        </p:nvSpPr>
        <p:spPr>
          <a:xfrm>
            <a:off x="2268540" y="5372597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204790" y="5372598"/>
            <a:ext cx="1487487" cy="30777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sz="2000" b="1"/>
            </a:lvl1pPr>
          </a:lstStyle>
          <a:p>
            <a:fld id="{24233F3E-A721-4242-9623-C9B6D9D710E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639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2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19.xml"/><Relationship Id="rId19" Type="http://schemas.openxmlformats.org/officeDocument/2006/relationships/slideLayout" Target="../slideLayouts/slideLayout28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3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2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Relationship Id="rId9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55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71.xml"/><Relationship Id="rId21" Type="http://schemas.openxmlformats.org/officeDocument/2006/relationships/theme" Target="../theme/theme7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20" Type="http://schemas.openxmlformats.org/officeDocument/2006/relationships/slideLayout" Target="../slideLayouts/slideLayout88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8.xml"/><Relationship Id="rId19" Type="http://schemas.openxmlformats.org/officeDocument/2006/relationships/slideLayout" Target="../slideLayouts/slideLayout87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Relationship Id="rId22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5" Type="http://schemas.openxmlformats.org/officeDocument/2006/relationships/slideLayout" Target="../slideLayouts/slideLayout93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92.xml"/><Relationship Id="rId9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ChangeArrowheads="1"/>
          </p:cNvSpPr>
          <p:nvPr userDrawn="1"/>
        </p:nvSpPr>
        <p:spPr bwMode="auto">
          <a:xfrm>
            <a:off x="0" y="1"/>
            <a:ext cx="9144000" cy="899583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eaLnBrk="1" hangingPunct="1"/>
            <a:endParaRPr lang="ru-RU"/>
          </a:p>
        </p:txBody>
      </p:sp>
      <p:sp>
        <p:nvSpPr>
          <p:cNvPr id="1027" name="Rectangle 5"/>
          <p:cNvSpPr>
            <a:spLocks noChangeArrowheads="1"/>
          </p:cNvSpPr>
          <p:nvPr userDrawn="1"/>
        </p:nvSpPr>
        <p:spPr bwMode="auto">
          <a:xfrm>
            <a:off x="0" y="5336647"/>
            <a:ext cx="9144000" cy="378354"/>
          </a:xfrm>
          <a:prstGeom prst="rect">
            <a:avLst/>
          </a:prstGeom>
          <a:solidFill>
            <a:srgbClr val="0079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eaLnBrk="1" hangingPunct="1"/>
            <a:endParaRPr lang="ru-RU"/>
          </a:p>
        </p:txBody>
      </p:sp>
      <p:sp>
        <p:nvSpPr>
          <p:cNvPr id="1028" name="Rectangle 7"/>
          <p:cNvSpPr>
            <a:spLocks noChangeArrowheads="1"/>
          </p:cNvSpPr>
          <p:nvPr userDrawn="1"/>
        </p:nvSpPr>
        <p:spPr bwMode="auto">
          <a:xfrm>
            <a:off x="2" y="1"/>
            <a:ext cx="2043113" cy="899583"/>
          </a:xfrm>
          <a:prstGeom prst="rect">
            <a:avLst/>
          </a:prstGeom>
          <a:solidFill>
            <a:srgbClr val="0079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eaLnBrk="1" hangingPunct="1"/>
            <a:endParaRPr lang="ru-RU"/>
          </a:p>
        </p:txBody>
      </p:sp>
      <p:sp>
        <p:nvSpPr>
          <p:cNvPr id="1029" name="Rectangle 10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2268538" y="0"/>
            <a:ext cx="6653212" cy="841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30" name="Rectangle 4"/>
          <p:cNvSpPr>
            <a:spLocks noChangeArrowheads="1"/>
          </p:cNvSpPr>
          <p:nvPr userDrawn="1"/>
        </p:nvSpPr>
        <p:spPr bwMode="auto">
          <a:xfrm>
            <a:off x="0" y="5337970"/>
            <a:ext cx="2044700" cy="377031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eaLnBrk="1" hangingPunct="1"/>
            <a:endParaRPr lang="ru-RU"/>
          </a:p>
        </p:txBody>
      </p:sp>
      <p:sp>
        <p:nvSpPr>
          <p:cNvPr id="1031" name="Line 6"/>
          <p:cNvSpPr>
            <a:spLocks noChangeShapeType="1"/>
          </p:cNvSpPr>
          <p:nvPr userDrawn="1"/>
        </p:nvSpPr>
        <p:spPr bwMode="auto">
          <a:xfrm>
            <a:off x="2041525" y="5331355"/>
            <a:ext cx="0" cy="383646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032" name="Line 15"/>
          <p:cNvSpPr>
            <a:spLocks noChangeShapeType="1"/>
          </p:cNvSpPr>
          <p:nvPr userDrawn="1"/>
        </p:nvSpPr>
        <p:spPr bwMode="auto">
          <a:xfrm>
            <a:off x="0" y="892969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033" name="Line 14"/>
          <p:cNvSpPr>
            <a:spLocks noChangeShapeType="1"/>
          </p:cNvSpPr>
          <p:nvPr userDrawn="1"/>
        </p:nvSpPr>
        <p:spPr bwMode="auto">
          <a:xfrm>
            <a:off x="0" y="533664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7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90" y="5372598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sz="2000" b="1"/>
            </a:lvl1pPr>
          </a:lstStyle>
          <a:p>
            <a:fld id="{C550C2C2-41F7-41EE-89F8-BA2FB4CE1D8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035" name="Line 9"/>
          <p:cNvSpPr>
            <a:spLocks noChangeShapeType="1"/>
          </p:cNvSpPr>
          <p:nvPr userDrawn="1"/>
        </p:nvSpPr>
        <p:spPr bwMode="auto">
          <a:xfrm>
            <a:off x="2041525" y="1"/>
            <a:ext cx="0" cy="892969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1036" name="Рисунок 2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2" y="0"/>
            <a:ext cx="1789113" cy="878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917" r:id="rId6"/>
    <p:sldLayoutId id="2147483965" r:id="rId7"/>
    <p:sldLayoutId id="2147483966" r:id="rId8"/>
    <p:sldLayoutId id="2147483964" r:id="rId9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5715000"/>
          </a:xfrm>
          <a:prstGeom prst="rect">
            <a:avLst/>
          </a:prstGeom>
          <a:solidFill>
            <a:srgbClr val="0079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eaLnBrk="1" hangingPunct="1"/>
            <a:endParaRPr lang="ru-RU"/>
          </a:p>
        </p:txBody>
      </p:sp>
      <p:sp>
        <p:nvSpPr>
          <p:cNvPr id="2051" name="Rectangle 8"/>
          <p:cNvSpPr>
            <a:spLocks noChangeArrowheads="1"/>
          </p:cNvSpPr>
          <p:nvPr userDrawn="1"/>
        </p:nvSpPr>
        <p:spPr bwMode="auto">
          <a:xfrm>
            <a:off x="0" y="1"/>
            <a:ext cx="9144000" cy="899583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eaLnBrk="1" hangingPunct="1"/>
            <a:endParaRPr lang="ru-RU"/>
          </a:p>
        </p:txBody>
      </p:sp>
      <p:sp>
        <p:nvSpPr>
          <p:cNvPr id="2052" name="Rectangle 5"/>
          <p:cNvSpPr>
            <a:spLocks noChangeArrowheads="1"/>
          </p:cNvSpPr>
          <p:nvPr userDrawn="1"/>
        </p:nvSpPr>
        <p:spPr bwMode="auto">
          <a:xfrm>
            <a:off x="0" y="5336647"/>
            <a:ext cx="9144000" cy="378354"/>
          </a:xfrm>
          <a:prstGeom prst="rect">
            <a:avLst/>
          </a:prstGeom>
          <a:solidFill>
            <a:srgbClr val="0079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eaLnBrk="1" hangingPunct="1"/>
            <a:endParaRPr lang="ru-RU"/>
          </a:p>
        </p:txBody>
      </p:sp>
      <p:sp>
        <p:nvSpPr>
          <p:cNvPr id="2053" name="Rectangle 7"/>
          <p:cNvSpPr>
            <a:spLocks noChangeArrowheads="1"/>
          </p:cNvSpPr>
          <p:nvPr userDrawn="1"/>
        </p:nvSpPr>
        <p:spPr bwMode="auto">
          <a:xfrm>
            <a:off x="2" y="1"/>
            <a:ext cx="2043113" cy="899583"/>
          </a:xfrm>
          <a:prstGeom prst="rect">
            <a:avLst/>
          </a:prstGeom>
          <a:solidFill>
            <a:srgbClr val="0079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eaLnBrk="1" hangingPunct="1"/>
            <a:endParaRPr lang="ru-RU"/>
          </a:p>
        </p:txBody>
      </p:sp>
      <p:sp>
        <p:nvSpPr>
          <p:cNvPr id="2054" name="Line 9"/>
          <p:cNvSpPr>
            <a:spLocks noChangeShapeType="1"/>
          </p:cNvSpPr>
          <p:nvPr userDrawn="1"/>
        </p:nvSpPr>
        <p:spPr bwMode="auto">
          <a:xfrm>
            <a:off x="2041525" y="1"/>
            <a:ext cx="0" cy="892969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055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268538" y="0"/>
            <a:ext cx="6653212" cy="841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2056" name="Rectangle 4"/>
          <p:cNvSpPr>
            <a:spLocks noChangeArrowheads="1"/>
          </p:cNvSpPr>
          <p:nvPr userDrawn="1"/>
        </p:nvSpPr>
        <p:spPr bwMode="auto">
          <a:xfrm>
            <a:off x="0" y="5337970"/>
            <a:ext cx="2044700" cy="377031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eaLnBrk="1" hangingPunct="1"/>
            <a:endParaRPr lang="ru-RU"/>
          </a:p>
        </p:txBody>
      </p:sp>
      <p:sp>
        <p:nvSpPr>
          <p:cNvPr id="2057" name="Line 6"/>
          <p:cNvSpPr>
            <a:spLocks noChangeShapeType="1"/>
          </p:cNvSpPr>
          <p:nvPr userDrawn="1"/>
        </p:nvSpPr>
        <p:spPr bwMode="auto">
          <a:xfrm>
            <a:off x="2041525" y="5331355"/>
            <a:ext cx="0" cy="383646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058" name="Line 15"/>
          <p:cNvSpPr>
            <a:spLocks noChangeShapeType="1"/>
          </p:cNvSpPr>
          <p:nvPr userDrawn="1"/>
        </p:nvSpPr>
        <p:spPr bwMode="auto">
          <a:xfrm>
            <a:off x="0" y="892969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059" name="Line 14"/>
          <p:cNvSpPr>
            <a:spLocks noChangeShapeType="1"/>
          </p:cNvSpPr>
          <p:nvPr userDrawn="1"/>
        </p:nvSpPr>
        <p:spPr bwMode="auto">
          <a:xfrm>
            <a:off x="0" y="533664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7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90" y="5372598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sz="2000" b="1"/>
            </a:lvl1pPr>
          </a:lstStyle>
          <a:p>
            <a:fld id="{CE364FDA-73BA-4602-8A81-561D10ACD335}" type="slidenum">
              <a:rPr lang="ru-RU"/>
              <a:pPr/>
              <a:t>‹#›</a:t>
            </a:fld>
            <a:endParaRPr lang="ru-RU"/>
          </a:p>
        </p:txBody>
      </p:sp>
      <p:pic>
        <p:nvPicPr>
          <p:cNvPr id="2061" name="Рисунок 20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2" y="0"/>
            <a:ext cx="1789113" cy="878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90" r:id="rId6"/>
    <p:sldLayoutId id="2147483856" r:id="rId7"/>
    <p:sldLayoutId id="2147483857" r:id="rId8"/>
    <p:sldLayoutId id="2147483901" r:id="rId9"/>
    <p:sldLayoutId id="2147483902" r:id="rId10"/>
    <p:sldLayoutId id="2147483968" r:id="rId11"/>
    <p:sldLayoutId id="2147483972" r:id="rId12"/>
    <p:sldLayoutId id="2147483974" r:id="rId13"/>
    <p:sldLayoutId id="2147483975" r:id="rId14"/>
    <p:sldLayoutId id="2147483979" r:id="rId15"/>
    <p:sldLayoutId id="2147484003" r:id="rId16"/>
    <p:sldLayoutId id="2147484004" r:id="rId17"/>
    <p:sldLayoutId id="2147484005" r:id="rId18"/>
    <p:sldLayoutId id="2147484014" r:id="rId19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0"/>
          <p:cNvSpPr>
            <a:spLocks noChangeArrowheads="1"/>
          </p:cNvSpPr>
          <p:nvPr userDrawn="1"/>
        </p:nvSpPr>
        <p:spPr bwMode="auto">
          <a:xfrm>
            <a:off x="2038350" y="2317751"/>
            <a:ext cx="7105650" cy="3397250"/>
          </a:xfrm>
          <a:prstGeom prst="rect">
            <a:avLst/>
          </a:prstGeom>
          <a:solidFill>
            <a:srgbClr val="0079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eaLnBrk="1" hangingPunct="1"/>
            <a:endParaRPr lang="ru-RU"/>
          </a:p>
        </p:txBody>
      </p:sp>
      <p:sp>
        <p:nvSpPr>
          <p:cNvPr id="3075" name="Rectangle 8"/>
          <p:cNvSpPr>
            <a:spLocks noChangeArrowheads="1"/>
          </p:cNvSpPr>
          <p:nvPr userDrawn="1"/>
        </p:nvSpPr>
        <p:spPr bwMode="auto">
          <a:xfrm>
            <a:off x="0" y="1"/>
            <a:ext cx="9144000" cy="899583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eaLnBrk="1" hangingPunct="1"/>
            <a:endParaRPr lang="ru-RU"/>
          </a:p>
        </p:txBody>
      </p:sp>
      <p:sp>
        <p:nvSpPr>
          <p:cNvPr id="3076" name="Rectangle 5"/>
          <p:cNvSpPr>
            <a:spLocks noChangeArrowheads="1"/>
          </p:cNvSpPr>
          <p:nvPr userDrawn="1"/>
        </p:nvSpPr>
        <p:spPr bwMode="auto">
          <a:xfrm>
            <a:off x="0" y="5336647"/>
            <a:ext cx="9144000" cy="378354"/>
          </a:xfrm>
          <a:prstGeom prst="rect">
            <a:avLst/>
          </a:prstGeom>
          <a:solidFill>
            <a:srgbClr val="0079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eaLnBrk="1" hangingPunct="1"/>
            <a:endParaRPr lang="ru-RU"/>
          </a:p>
        </p:txBody>
      </p:sp>
      <p:sp>
        <p:nvSpPr>
          <p:cNvPr id="3077" name="Rectangle 7"/>
          <p:cNvSpPr>
            <a:spLocks noChangeArrowheads="1"/>
          </p:cNvSpPr>
          <p:nvPr userDrawn="1"/>
        </p:nvSpPr>
        <p:spPr bwMode="auto">
          <a:xfrm>
            <a:off x="2" y="1"/>
            <a:ext cx="2043113" cy="899583"/>
          </a:xfrm>
          <a:prstGeom prst="rect">
            <a:avLst/>
          </a:prstGeom>
          <a:solidFill>
            <a:srgbClr val="0079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eaLnBrk="1" hangingPunct="1"/>
            <a:endParaRPr lang="ru-RU"/>
          </a:p>
        </p:txBody>
      </p:sp>
      <p:sp>
        <p:nvSpPr>
          <p:cNvPr id="307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268538" y="0"/>
            <a:ext cx="6653212" cy="841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079" name="Rectangle 4"/>
          <p:cNvSpPr>
            <a:spLocks noChangeArrowheads="1"/>
          </p:cNvSpPr>
          <p:nvPr userDrawn="1"/>
        </p:nvSpPr>
        <p:spPr bwMode="auto">
          <a:xfrm>
            <a:off x="0" y="5337970"/>
            <a:ext cx="2044700" cy="377031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eaLnBrk="1" hangingPunct="1"/>
            <a:endParaRPr lang="ru-RU"/>
          </a:p>
        </p:txBody>
      </p:sp>
      <p:sp>
        <p:nvSpPr>
          <p:cNvPr id="3080" name="Line 9"/>
          <p:cNvSpPr>
            <a:spLocks noChangeShapeType="1"/>
          </p:cNvSpPr>
          <p:nvPr userDrawn="1"/>
        </p:nvSpPr>
        <p:spPr bwMode="auto">
          <a:xfrm>
            <a:off x="2041525" y="0"/>
            <a:ext cx="0" cy="57150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081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3838" y="1013355"/>
            <a:ext cx="8697912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82" name="Line 15"/>
          <p:cNvSpPr>
            <a:spLocks noChangeShapeType="1"/>
          </p:cNvSpPr>
          <p:nvPr userDrawn="1"/>
        </p:nvSpPr>
        <p:spPr bwMode="auto">
          <a:xfrm>
            <a:off x="0" y="892969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083" name="Line 14"/>
          <p:cNvSpPr>
            <a:spLocks noChangeShapeType="1"/>
          </p:cNvSpPr>
          <p:nvPr userDrawn="1"/>
        </p:nvSpPr>
        <p:spPr bwMode="auto">
          <a:xfrm>
            <a:off x="0" y="533664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6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90" y="5372598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sz="2000" b="1"/>
            </a:lvl1pPr>
          </a:lstStyle>
          <a:p>
            <a:fld id="{4B0E5316-BB1E-45ED-A42C-1F4E664BDCD9}" type="slidenum">
              <a:rPr lang="ru-RU"/>
              <a:pPr/>
              <a:t>‹#›</a:t>
            </a:fld>
            <a:endParaRPr lang="ru-RU"/>
          </a:p>
        </p:txBody>
      </p:sp>
      <p:pic>
        <p:nvPicPr>
          <p:cNvPr id="3085" name="Рисунок 21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2" y="0"/>
            <a:ext cx="1789113" cy="878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976" r:id="rId3"/>
    <p:sldLayoutId id="2147483977" r:id="rId4"/>
    <p:sldLayoutId id="2147483981" r:id="rId5"/>
    <p:sldLayoutId id="2147483982" r:id="rId6"/>
    <p:sldLayoutId id="2147483983" r:id="rId7"/>
    <p:sldLayoutId id="2147483998" r:id="rId8"/>
    <p:sldLayoutId id="2147483999" r:id="rId9"/>
    <p:sldLayoutId id="2147484007" r:id="rId10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0"/>
          <p:cNvSpPr>
            <a:spLocks noChangeArrowheads="1"/>
          </p:cNvSpPr>
          <p:nvPr userDrawn="1"/>
        </p:nvSpPr>
        <p:spPr bwMode="auto">
          <a:xfrm>
            <a:off x="0" y="2317751"/>
            <a:ext cx="9144000" cy="3397250"/>
          </a:xfrm>
          <a:prstGeom prst="rect">
            <a:avLst/>
          </a:prstGeom>
          <a:solidFill>
            <a:srgbClr val="0079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eaLnBrk="1" hangingPunct="1"/>
            <a:endParaRPr lang="ru-RU"/>
          </a:p>
        </p:txBody>
      </p:sp>
      <p:sp>
        <p:nvSpPr>
          <p:cNvPr id="4099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3838" y="1013355"/>
            <a:ext cx="8697912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100" name="Rectangle 8"/>
          <p:cNvSpPr>
            <a:spLocks noChangeArrowheads="1"/>
          </p:cNvSpPr>
          <p:nvPr userDrawn="1"/>
        </p:nvSpPr>
        <p:spPr bwMode="auto">
          <a:xfrm>
            <a:off x="0" y="1"/>
            <a:ext cx="9144000" cy="899583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eaLnBrk="1" hangingPunct="1"/>
            <a:endParaRPr lang="ru-RU"/>
          </a:p>
        </p:txBody>
      </p:sp>
      <p:sp>
        <p:nvSpPr>
          <p:cNvPr id="4101" name="Rectangle 5"/>
          <p:cNvSpPr>
            <a:spLocks noChangeArrowheads="1"/>
          </p:cNvSpPr>
          <p:nvPr userDrawn="1"/>
        </p:nvSpPr>
        <p:spPr bwMode="auto">
          <a:xfrm>
            <a:off x="0" y="5336647"/>
            <a:ext cx="9144000" cy="378354"/>
          </a:xfrm>
          <a:prstGeom prst="rect">
            <a:avLst/>
          </a:prstGeom>
          <a:solidFill>
            <a:srgbClr val="0079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eaLnBrk="1" hangingPunct="1"/>
            <a:endParaRPr lang="ru-RU"/>
          </a:p>
        </p:txBody>
      </p:sp>
      <p:sp>
        <p:nvSpPr>
          <p:cNvPr id="4102" name="Rectangle 7"/>
          <p:cNvSpPr>
            <a:spLocks noChangeArrowheads="1"/>
          </p:cNvSpPr>
          <p:nvPr userDrawn="1"/>
        </p:nvSpPr>
        <p:spPr bwMode="auto">
          <a:xfrm>
            <a:off x="2" y="1"/>
            <a:ext cx="2043113" cy="899583"/>
          </a:xfrm>
          <a:prstGeom prst="rect">
            <a:avLst/>
          </a:prstGeom>
          <a:solidFill>
            <a:srgbClr val="0079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eaLnBrk="1" hangingPunct="1"/>
            <a:endParaRPr lang="ru-RU"/>
          </a:p>
        </p:txBody>
      </p:sp>
      <p:sp>
        <p:nvSpPr>
          <p:cNvPr id="4103" name="Line 9"/>
          <p:cNvSpPr>
            <a:spLocks noChangeShapeType="1"/>
          </p:cNvSpPr>
          <p:nvPr userDrawn="1"/>
        </p:nvSpPr>
        <p:spPr bwMode="auto">
          <a:xfrm>
            <a:off x="2041525" y="1"/>
            <a:ext cx="0" cy="899583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410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268538" y="0"/>
            <a:ext cx="6653212" cy="841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4105" name="Rectangle 4"/>
          <p:cNvSpPr>
            <a:spLocks noChangeArrowheads="1"/>
          </p:cNvSpPr>
          <p:nvPr userDrawn="1"/>
        </p:nvSpPr>
        <p:spPr bwMode="auto">
          <a:xfrm>
            <a:off x="0" y="5337970"/>
            <a:ext cx="2044700" cy="377031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eaLnBrk="1" hangingPunct="1"/>
            <a:endParaRPr lang="ru-RU"/>
          </a:p>
        </p:txBody>
      </p:sp>
      <p:sp>
        <p:nvSpPr>
          <p:cNvPr id="4106" name="Line 6"/>
          <p:cNvSpPr>
            <a:spLocks noChangeShapeType="1"/>
          </p:cNvSpPr>
          <p:nvPr userDrawn="1"/>
        </p:nvSpPr>
        <p:spPr bwMode="auto">
          <a:xfrm>
            <a:off x="2041525" y="5331355"/>
            <a:ext cx="0" cy="383646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4107" name="Line 15"/>
          <p:cNvSpPr>
            <a:spLocks noChangeShapeType="1"/>
          </p:cNvSpPr>
          <p:nvPr userDrawn="1"/>
        </p:nvSpPr>
        <p:spPr bwMode="auto">
          <a:xfrm>
            <a:off x="0" y="892969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4108" name="Line 14"/>
          <p:cNvSpPr>
            <a:spLocks noChangeShapeType="1"/>
          </p:cNvSpPr>
          <p:nvPr userDrawn="1"/>
        </p:nvSpPr>
        <p:spPr bwMode="auto">
          <a:xfrm>
            <a:off x="0" y="533664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8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90" y="5372598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sz="2000" b="1"/>
            </a:lvl1pPr>
          </a:lstStyle>
          <a:p>
            <a:fld id="{F34ACA9C-F183-49A0-A7E2-D4A6F9986771}" type="slidenum">
              <a:rPr lang="ru-RU"/>
              <a:pPr/>
              <a:t>‹#›</a:t>
            </a:fld>
            <a:endParaRPr lang="ru-RU"/>
          </a:p>
        </p:txBody>
      </p:sp>
      <p:pic>
        <p:nvPicPr>
          <p:cNvPr id="4110" name="Рисунок 23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2" y="0"/>
            <a:ext cx="1789113" cy="878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967" r:id="rId3"/>
    <p:sldLayoutId id="2147483985" r:id="rId4"/>
    <p:sldLayoutId id="2147483990" r:id="rId5"/>
    <p:sldLayoutId id="2147483997" r:id="rId6"/>
    <p:sldLayoutId id="2147484012" r:id="rId7"/>
    <p:sldLayoutId id="2147484015" r:id="rId8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3838" y="1013354"/>
            <a:ext cx="8697912" cy="783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123" name="Rectangle 20"/>
          <p:cNvSpPr>
            <a:spLocks noChangeArrowheads="1"/>
          </p:cNvSpPr>
          <p:nvPr userDrawn="1"/>
        </p:nvSpPr>
        <p:spPr bwMode="auto">
          <a:xfrm>
            <a:off x="0" y="1796522"/>
            <a:ext cx="9144000" cy="3918479"/>
          </a:xfrm>
          <a:prstGeom prst="rect">
            <a:avLst/>
          </a:prstGeom>
          <a:solidFill>
            <a:srgbClr val="0079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eaLnBrk="1" hangingPunct="1"/>
            <a:endParaRPr lang="ru-RU"/>
          </a:p>
        </p:txBody>
      </p:sp>
      <p:sp>
        <p:nvSpPr>
          <p:cNvPr id="5124" name="Rectangle 8"/>
          <p:cNvSpPr>
            <a:spLocks noChangeArrowheads="1"/>
          </p:cNvSpPr>
          <p:nvPr userDrawn="1"/>
        </p:nvSpPr>
        <p:spPr bwMode="auto">
          <a:xfrm>
            <a:off x="0" y="1"/>
            <a:ext cx="9144000" cy="899583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eaLnBrk="1" hangingPunct="1"/>
            <a:endParaRPr lang="ru-RU"/>
          </a:p>
        </p:txBody>
      </p:sp>
      <p:sp>
        <p:nvSpPr>
          <p:cNvPr id="5125" name="Rectangle 5"/>
          <p:cNvSpPr>
            <a:spLocks noChangeArrowheads="1"/>
          </p:cNvSpPr>
          <p:nvPr userDrawn="1"/>
        </p:nvSpPr>
        <p:spPr bwMode="auto">
          <a:xfrm>
            <a:off x="0" y="5336647"/>
            <a:ext cx="9144000" cy="378354"/>
          </a:xfrm>
          <a:prstGeom prst="rect">
            <a:avLst/>
          </a:prstGeom>
          <a:solidFill>
            <a:srgbClr val="0079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eaLnBrk="1" hangingPunct="1"/>
            <a:endParaRPr lang="ru-RU"/>
          </a:p>
        </p:txBody>
      </p:sp>
      <p:sp>
        <p:nvSpPr>
          <p:cNvPr id="5126" name="Rectangle 7"/>
          <p:cNvSpPr>
            <a:spLocks noChangeArrowheads="1"/>
          </p:cNvSpPr>
          <p:nvPr userDrawn="1"/>
        </p:nvSpPr>
        <p:spPr bwMode="auto">
          <a:xfrm>
            <a:off x="2" y="1"/>
            <a:ext cx="2043113" cy="899583"/>
          </a:xfrm>
          <a:prstGeom prst="rect">
            <a:avLst/>
          </a:prstGeom>
          <a:solidFill>
            <a:srgbClr val="0079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eaLnBrk="1" hangingPunct="1"/>
            <a:endParaRPr lang="ru-RU"/>
          </a:p>
        </p:txBody>
      </p:sp>
      <p:sp>
        <p:nvSpPr>
          <p:cNvPr id="5127" name="Line 9"/>
          <p:cNvSpPr>
            <a:spLocks noChangeShapeType="1"/>
          </p:cNvSpPr>
          <p:nvPr userDrawn="1"/>
        </p:nvSpPr>
        <p:spPr bwMode="auto">
          <a:xfrm>
            <a:off x="2041525" y="1"/>
            <a:ext cx="0" cy="899583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512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268538" y="0"/>
            <a:ext cx="6653212" cy="841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5129" name="Rectangle 4"/>
          <p:cNvSpPr>
            <a:spLocks noChangeArrowheads="1"/>
          </p:cNvSpPr>
          <p:nvPr userDrawn="1"/>
        </p:nvSpPr>
        <p:spPr bwMode="auto">
          <a:xfrm>
            <a:off x="0" y="5337970"/>
            <a:ext cx="2044700" cy="377031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eaLnBrk="1" hangingPunct="1"/>
            <a:endParaRPr lang="ru-RU"/>
          </a:p>
        </p:txBody>
      </p:sp>
      <p:sp>
        <p:nvSpPr>
          <p:cNvPr id="5130" name="Line 6"/>
          <p:cNvSpPr>
            <a:spLocks noChangeShapeType="1"/>
          </p:cNvSpPr>
          <p:nvPr userDrawn="1"/>
        </p:nvSpPr>
        <p:spPr bwMode="auto">
          <a:xfrm>
            <a:off x="2041525" y="5331355"/>
            <a:ext cx="0" cy="383646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5131" name="Line 15"/>
          <p:cNvSpPr>
            <a:spLocks noChangeShapeType="1"/>
          </p:cNvSpPr>
          <p:nvPr userDrawn="1"/>
        </p:nvSpPr>
        <p:spPr bwMode="auto">
          <a:xfrm>
            <a:off x="0" y="892969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5132" name="Line 14"/>
          <p:cNvSpPr>
            <a:spLocks noChangeShapeType="1"/>
          </p:cNvSpPr>
          <p:nvPr userDrawn="1"/>
        </p:nvSpPr>
        <p:spPr bwMode="auto">
          <a:xfrm>
            <a:off x="0" y="533664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8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90" y="5372598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sz="2000" b="1"/>
            </a:lvl1pPr>
          </a:lstStyle>
          <a:p>
            <a:fld id="{465111C3-38BD-4F9E-93D0-50FA068FBB79}" type="slidenum">
              <a:rPr lang="ru-RU"/>
              <a:pPr/>
              <a:t>‹#›</a:t>
            </a:fld>
            <a:endParaRPr lang="ru-RU"/>
          </a:p>
        </p:txBody>
      </p:sp>
      <p:pic>
        <p:nvPicPr>
          <p:cNvPr id="5134" name="Рисунок 23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2" y="0"/>
            <a:ext cx="1789113" cy="878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988" r:id="rId3"/>
    <p:sldLayoutId id="2147483989" r:id="rId4"/>
    <p:sldLayoutId id="2147483994" r:id="rId5"/>
    <p:sldLayoutId id="2147483995" r:id="rId6"/>
    <p:sldLayoutId id="2147484006" r:id="rId7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ChangeArrowheads="1"/>
          </p:cNvSpPr>
          <p:nvPr userDrawn="1"/>
        </p:nvSpPr>
        <p:spPr bwMode="auto">
          <a:xfrm>
            <a:off x="2038350" y="0"/>
            <a:ext cx="7105650" cy="5715000"/>
          </a:xfrm>
          <a:prstGeom prst="rect">
            <a:avLst/>
          </a:prstGeom>
          <a:solidFill>
            <a:srgbClr val="0079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eaLnBrk="1" hangingPunct="1"/>
            <a:endParaRPr lang="ru-RU"/>
          </a:p>
        </p:txBody>
      </p:sp>
      <p:sp>
        <p:nvSpPr>
          <p:cNvPr id="6147" name="Rectangle 15"/>
          <p:cNvSpPr>
            <a:spLocks noChangeArrowheads="1"/>
          </p:cNvSpPr>
          <p:nvPr userDrawn="1"/>
        </p:nvSpPr>
        <p:spPr bwMode="auto">
          <a:xfrm>
            <a:off x="755650" y="6338095"/>
            <a:ext cx="4103688" cy="35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eaLnBrk="1" hangingPunct="1"/>
            <a:endParaRPr lang="ru-RU"/>
          </a:p>
        </p:txBody>
      </p:sp>
      <p:sp>
        <p:nvSpPr>
          <p:cNvPr id="6148" name="Line 9"/>
          <p:cNvSpPr>
            <a:spLocks noChangeShapeType="1"/>
          </p:cNvSpPr>
          <p:nvPr userDrawn="1"/>
        </p:nvSpPr>
        <p:spPr bwMode="auto">
          <a:xfrm>
            <a:off x="1936750" y="0"/>
            <a:ext cx="0" cy="57150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6149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3838" y="1013355"/>
            <a:ext cx="1484312" cy="4165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</a:t>
            </a:r>
          </a:p>
          <a:p>
            <a:pPr lvl="0"/>
            <a:r>
              <a:rPr lang="ru-RU"/>
              <a:t>текста</a:t>
            </a:r>
          </a:p>
        </p:txBody>
      </p:sp>
      <p:sp>
        <p:nvSpPr>
          <p:cNvPr id="6150" name="Rectangle 8"/>
          <p:cNvSpPr>
            <a:spLocks noChangeArrowheads="1"/>
          </p:cNvSpPr>
          <p:nvPr userDrawn="1"/>
        </p:nvSpPr>
        <p:spPr bwMode="auto">
          <a:xfrm>
            <a:off x="0" y="1"/>
            <a:ext cx="9144000" cy="899583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eaLnBrk="1" hangingPunct="1"/>
            <a:endParaRPr lang="ru-RU"/>
          </a:p>
        </p:txBody>
      </p:sp>
      <p:sp>
        <p:nvSpPr>
          <p:cNvPr id="6151" name="Rectangle 7"/>
          <p:cNvSpPr>
            <a:spLocks noChangeArrowheads="1"/>
          </p:cNvSpPr>
          <p:nvPr userDrawn="1"/>
        </p:nvSpPr>
        <p:spPr bwMode="auto">
          <a:xfrm>
            <a:off x="2" y="1"/>
            <a:ext cx="2043113" cy="899583"/>
          </a:xfrm>
          <a:prstGeom prst="rect">
            <a:avLst/>
          </a:prstGeom>
          <a:solidFill>
            <a:srgbClr val="0079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eaLnBrk="1" hangingPunct="1"/>
            <a:endParaRPr lang="ru-RU"/>
          </a:p>
        </p:txBody>
      </p:sp>
      <p:sp>
        <p:nvSpPr>
          <p:cNvPr id="6152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268538" y="0"/>
            <a:ext cx="6653212" cy="841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6153" name="Rectangle 4"/>
          <p:cNvSpPr>
            <a:spLocks noChangeArrowheads="1"/>
          </p:cNvSpPr>
          <p:nvPr userDrawn="1"/>
        </p:nvSpPr>
        <p:spPr bwMode="auto">
          <a:xfrm>
            <a:off x="0" y="5337970"/>
            <a:ext cx="2044700" cy="377031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eaLnBrk="1" hangingPunct="1"/>
            <a:endParaRPr lang="ru-RU"/>
          </a:p>
        </p:txBody>
      </p:sp>
      <p:sp>
        <p:nvSpPr>
          <p:cNvPr id="6154" name="Line 9"/>
          <p:cNvSpPr>
            <a:spLocks noChangeShapeType="1"/>
          </p:cNvSpPr>
          <p:nvPr userDrawn="1"/>
        </p:nvSpPr>
        <p:spPr bwMode="auto">
          <a:xfrm>
            <a:off x="2041525" y="0"/>
            <a:ext cx="0" cy="57150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6155" name="Line 15"/>
          <p:cNvSpPr>
            <a:spLocks noChangeShapeType="1"/>
          </p:cNvSpPr>
          <p:nvPr userDrawn="1"/>
        </p:nvSpPr>
        <p:spPr bwMode="auto">
          <a:xfrm>
            <a:off x="0" y="892969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6156" name="Line 14"/>
          <p:cNvSpPr>
            <a:spLocks noChangeShapeType="1"/>
          </p:cNvSpPr>
          <p:nvPr userDrawn="1"/>
        </p:nvSpPr>
        <p:spPr bwMode="auto">
          <a:xfrm>
            <a:off x="0" y="533664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8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90" y="5372598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sz="2000" b="1"/>
            </a:lvl1pPr>
          </a:lstStyle>
          <a:p>
            <a:fld id="{1F42A063-CA5A-406A-90F4-7F4E26DC5087}" type="slidenum">
              <a:rPr lang="ru-RU"/>
              <a:pPr/>
              <a:t>‹#›</a:t>
            </a:fld>
            <a:endParaRPr lang="ru-RU"/>
          </a:p>
        </p:txBody>
      </p:sp>
      <p:pic>
        <p:nvPicPr>
          <p:cNvPr id="6158" name="Рисунок 25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2" y="0"/>
            <a:ext cx="1789113" cy="878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91" r:id="rId3"/>
    <p:sldLayoutId id="2147483867" r:id="rId4"/>
    <p:sldLayoutId id="2147483868" r:id="rId5"/>
    <p:sldLayoutId id="2147483869" r:id="rId6"/>
    <p:sldLayoutId id="2147483870" r:id="rId7"/>
    <p:sldLayoutId id="2147483872" r:id="rId8"/>
    <p:sldLayoutId id="2147483971" r:id="rId9"/>
    <p:sldLayoutId id="2147483987" r:id="rId10"/>
    <p:sldLayoutId id="2147483993" r:id="rId11"/>
    <p:sldLayoutId id="2147484001" r:id="rId12"/>
    <p:sldLayoutId id="2147484008" r:id="rId13"/>
    <p:sldLayoutId id="2147484009" r:id="rId14"/>
    <p:sldLayoutId id="2147484011" r:id="rId15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 userDrawn="1"/>
        </p:nvSpPr>
        <p:spPr bwMode="auto">
          <a:xfrm>
            <a:off x="3197227" y="0"/>
            <a:ext cx="5946775" cy="5715000"/>
          </a:xfrm>
          <a:prstGeom prst="rect">
            <a:avLst/>
          </a:prstGeom>
          <a:solidFill>
            <a:srgbClr val="0079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eaLnBrk="1" hangingPunct="1"/>
            <a:endParaRPr lang="ru-RU"/>
          </a:p>
        </p:txBody>
      </p:sp>
      <p:sp>
        <p:nvSpPr>
          <p:cNvPr id="7171" name="Rectangle 11"/>
          <p:cNvSpPr>
            <a:spLocks noGrp="1" noChangeArrowheads="1"/>
          </p:cNvSpPr>
          <p:nvPr userDrawn="1">
            <p:ph type="body" idx="1"/>
          </p:nvPr>
        </p:nvSpPr>
        <p:spPr bwMode="auto">
          <a:xfrm>
            <a:off x="223838" y="1013354"/>
            <a:ext cx="2749550" cy="4077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172" name="Rectangle 14"/>
          <p:cNvSpPr>
            <a:spLocks noChangeArrowheads="1"/>
          </p:cNvSpPr>
          <p:nvPr userDrawn="1"/>
        </p:nvSpPr>
        <p:spPr bwMode="auto">
          <a:xfrm>
            <a:off x="755650" y="6338095"/>
            <a:ext cx="4103688" cy="35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eaLnBrk="1" hangingPunct="1"/>
            <a:endParaRPr lang="ru-RU"/>
          </a:p>
        </p:txBody>
      </p:sp>
      <p:sp>
        <p:nvSpPr>
          <p:cNvPr id="7173" name="Rectangle 8"/>
          <p:cNvSpPr>
            <a:spLocks noChangeArrowheads="1"/>
          </p:cNvSpPr>
          <p:nvPr userDrawn="1"/>
        </p:nvSpPr>
        <p:spPr bwMode="auto">
          <a:xfrm>
            <a:off x="0" y="1"/>
            <a:ext cx="9144000" cy="899583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eaLnBrk="1" hangingPunct="1"/>
            <a:endParaRPr lang="ru-RU"/>
          </a:p>
        </p:txBody>
      </p:sp>
      <p:sp>
        <p:nvSpPr>
          <p:cNvPr id="7174" name="Rectangle 5"/>
          <p:cNvSpPr>
            <a:spLocks noChangeArrowheads="1"/>
          </p:cNvSpPr>
          <p:nvPr userDrawn="1"/>
        </p:nvSpPr>
        <p:spPr bwMode="auto">
          <a:xfrm>
            <a:off x="0" y="5336647"/>
            <a:ext cx="9144000" cy="378354"/>
          </a:xfrm>
          <a:prstGeom prst="rect">
            <a:avLst/>
          </a:prstGeom>
          <a:solidFill>
            <a:srgbClr val="0079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eaLnBrk="1" hangingPunct="1"/>
            <a:endParaRPr lang="ru-RU"/>
          </a:p>
        </p:txBody>
      </p:sp>
      <p:sp>
        <p:nvSpPr>
          <p:cNvPr id="7175" name="Rectangle 7"/>
          <p:cNvSpPr>
            <a:spLocks noChangeArrowheads="1"/>
          </p:cNvSpPr>
          <p:nvPr userDrawn="1"/>
        </p:nvSpPr>
        <p:spPr bwMode="auto">
          <a:xfrm>
            <a:off x="2" y="1"/>
            <a:ext cx="2043113" cy="899583"/>
          </a:xfrm>
          <a:prstGeom prst="rect">
            <a:avLst/>
          </a:prstGeom>
          <a:solidFill>
            <a:srgbClr val="0079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eaLnBrk="1" hangingPunct="1"/>
            <a:endParaRPr lang="ru-RU"/>
          </a:p>
        </p:txBody>
      </p:sp>
      <p:sp>
        <p:nvSpPr>
          <p:cNvPr id="7176" name="Line 9"/>
          <p:cNvSpPr>
            <a:spLocks noChangeShapeType="1"/>
          </p:cNvSpPr>
          <p:nvPr userDrawn="1"/>
        </p:nvSpPr>
        <p:spPr bwMode="auto">
          <a:xfrm>
            <a:off x="2041525" y="1"/>
            <a:ext cx="0" cy="899583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7177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268538" y="0"/>
            <a:ext cx="6653212" cy="841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7178" name="Rectangle 4"/>
          <p:cNvSpPr>
            <a:spLocks noChangeArrowheads="1"/>
          </p:cNvSpPr>
          <p:nvPr userDrawn="1"/>
        </p:nvSpPr>
        <p:spPr bwMode="auto">
          <a:xfrm>
            <a:off x="0" y="5337970"/>
            <a:ext cx="2044700" cy="377031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eaLnBrk="1" hangingPunct="1"/>
            <a:endParaRPr lang="ru-RU"/>
          </a:p>
        </p:txBody>
      </p:sp>
      <p:sp>
        <p:nvSpPr>
          <p:cNvPr id="7179" name="Line 6"/>
          <p:cNvSpPr>
            <a:spLocks noChangeShapeType="1"/>
          </p:cNvSpPr>
          <p:nvPr userDrawn="1"/>
        </p:nvSpPr>
        <p:spPr bwMode="auto">
          <a:xfrm>
            <a:off x="2041525" y="5331355"/>
            <a:ext cx="0" cy="383646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7180" name="Line 15"/>
          <p:cNvSpPr>
            <a:spLocks noChangeShapeType="1"/>
          </p:cNvSpPr>
          <p:nvPr userDrawn="1"/>
        </p:nvSpPr>
        <p:spPr bwMode="auto">
          <a:xfrm>
            <a:off x="0" y="892969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7181" name="Line 14"/>
          <p:cNvSpPr>
            <a:spLocks noChangeShapeType="1"/>
          </p:cNvSpPr>
          <p:nvPr userDrawn="1"/>
        </p:nvSpPr>
        <p:spPr bwMode="auto">
          <a:xfrm>
            <a:off x="0" y="533664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1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90" y="5372598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sz="2000" b="1"/>
            </a:lvl1pPr>
          </a:lstStyle>
          <a:p>
            <a:fld id="{176A9CE3-9E4F-44D9-92E2-5E4F89036ED8}" type="slidenum">
              <a:rPr lang="ru-RU"/>
              <a:pPr/>
              <a:t>‹#›</a:t>
            </a:fld>
            <a:endParaRPr lang="ru-RU"/>
          </a:p>
        </p:txBody>
      </p:sp>
      <p:pic>
        <p:nvPicPr>
          <p:cNvPr id="7183" name="Рисунок 24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2" y="0"/>
            <a:ext cx="1789113" cy="878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92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  <p:sldLayoutId id="2147483884" r:id="rId12"/>
    <p:sldLayoutId id="2147483885" r:id="rId13"/>
    <p:sldLayoutId id="2147483893" r:id="rId14"/>
    <p:sldLayoutId id="2147483886" r:id="rId15"/>
    <p:sldLayoutId id="2147483887" r:id="rId16"/>
    <p:sldLayoutId id="2147483969" r:id="rId17"/>
    <p:sldLayoutId id="2147483980" r:id="rId18"/>
    <p:sldLayoutId id="2147483991" r:id="rId19"/>
    <p:sldLayoutId id="2147484000" r:id="rId20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eaLnBrk="0" fontAlgn="base" hangingPunct="0">
        <a:spcBef>
          <a:spcPct val="0"/>
        </a:spcBef>
        <a:spcAft>
          <a:spcPct val="0"/>
        </a:spcAft>
        <a:defRPr lang="ru-RU" sz="2600" dirty="0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5715000"/>
          </a:xfrm>
          <a:prstGeom prst="rect">
            <a:avLst/>
          </a:prstGeom>
          <a:solidFill>
            <a:srgbClr val="0079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eaLnBrk="1" hangingPunct="1"/>
            <a:endParaRPr lang="ru-RU"/>
          </a:p>
        </p:txBody>
      </p:sp>
      <p:sp>
        <p:nvSpPr>
          <p:cNvPr id="8195" name="Rectangle 14"/>
          <p:cNvSpPr>
            <a:spLocks noChangeArrowheads="1"/>
          </p:cNvSpPr>
          <p:nvPr userDrawn="1"/>
        </p:nvSpPr>
        <p:spPr bwMode="auto">
          <a:xfrm>
            <a:off x="755650" y="6338095"/>
            <a:ext cx="4103688" cy="35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eaLnBrk="1" hangingPunct="1"/>
            <a:endParaRPr lang="ru-RU"/>
          </a:p>
        </p:txBody>
      </p:sp>
      <p:sp>
        <p:nvSpPr>
          <p:cNvPr id="8196" name="Rectangle 8"/>
          <p:cNvSpPr>
            <a:spLocks noChangeArrowheads="1"/>
          </p:cNvSpPr>
          <p:nvPr userDrawn="1"/>
        </p:nvSpPr>
        <p:spPr bwMode="auto">
          <a:xfrm>
            <a:off x="0" y="1"/>
            <a:ext cx="9144000" cy="899583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eaLnBrk="1" hangingPunct="1"/>
            <a:endParaRPr lang="ru-RU"/>
          </a:p>
        </p:txBody>
      </p:sp>
      <p:sp>
        <p:nvSpPr>
          <p:cNvPr id="8197" name="Rectangle 7"/>
          <p:cNvSpPr>
            <a:spLocks noChangeArrowheads="1"/>
          </p:cNvSpPr>
          <p:nvPr userDrawn="1"/>
        </p:nvSpPr>
        <p:spPr bwMode="auto">
          <a:xfrm>
            <a:off x="2" y="1"/>
            <a:ext cx="2043113" cy="899583"/>
          </a:xfrm>
          <a:prstGeom prst="rect">
            <a:avLst/>
          </a:prstGeom>
          <a:solidFill>
            <a:srgbClr val="0079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eaLnBrk="1" hangingPunct="1"/>
            <a:endParaRPr lang="ru-RU"/>
          </a:p>
        </p:txBody>
      </p:sp>
      <p:sp>
        <p:nvSpPr>
          <p:cNvPr id="819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268538" y="0"/>
            <a:ext cx="6653212" cy="841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8199" name="Rectangle 4"/>
          <p:cNvSpPr>
            <a:spLocks noChangeArrowheads="1"/>
          </p:cNvSpPr>
          <p:nvPr userDrawn="1"/>
        </p:nvSpPr>
        <p:spPr bwMode="auto">
          <a:xfrm>
            <a:off x="0" y="5337970"/>
            <a:ext cx="9144000" cy="377031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eaLnBrk="1" hangingPunct="1"/>
            <a:endParaRPr lang="ru-RU"/>
          </a:p>
        </p:txBody>
      </p:sp>
      <p:sp>
        <p:nvSpPr>
          <p:cNvPr id="8200" name="Line 15"/>
          <p:cNvSpPr>
            <a:spLocks noChangeShapeType="1"/>
          </p:cNvSpPr>
          <p:nvPr userDrawn="1"/>
        </p:nvSpPr>
        <p:spPr bwMode="auto">
          <a:xfrm>
            <a:off x="0" y="892969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8201" name="Line 14"/>
          <p:cNvSpPr>
            <a:spLocks noChangeShapeType="1"/>
          </p:cNvSpPr>
          <p:nvPr userDrawn="1"/>
        </p:nvSpPr>
        <p:spPr bwMode="auto">
          <a:xfrm>
            <a:off x="0" y="533664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8202" name="Line 9"/>
          <p:cNvSpPr>
            <a:spLocks noChangeShapeType="1"/>
          </p:cNvSpPr>
          <p:nvPr userDrawn="1"/>
        </p:nvSpPr>
        <p:spPr bwMode="auto">
          <a:xfrm>
            <a:off x="2041525" y="1"/>
            <a:ext cx="0" cy="892969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8203" name="Рисунок 18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2" y="0"/>
            <a:ext cx="1789113" cy="878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png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11" Type="http://schemas.openxmlformats.org/officeDocument/2006/relationships/hyperlink" Target="https://yandex.ru/images/search?pos=0&amp;from=tabbar&amp;img_url=https://cdn4.iconfinder.com/data/icons/miscellaneous-icons-2-1/200/misc_printer-512.png&amp;text=%D0%B8%D0%BA%D0%BE%D0%BD%D0%BA%D0%B0+%D0%BF%D1%80%D0%B8%D0%BD%D1%82%D0%B5%D1%80%D0%B0+%D0%B4%D0%BB%D1%8F+%D0%BF%D1%80%D0%B5%D0%B7%D0%B5%D0%BD%D1%82%D0%B0%D1%86%D0%B8%D0%B8&amp;rpt=simage" TargetMode="External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11" Type="http://schemas.openxmlformats.org/officeDocument/2006/relationships/image" Target="../media/image3.png"/><Relationship Id="rId5" Type="http://schemas.openxmlformats.org/officeDocument/2006/relationships/image" Target="../media/image10.png"/><Relationship Id="rId10" Type="http://schemas.openxmlformats.org/officeDocument/2006/relationships/image" Target="../media/image17.png"/><Relationship Id="rId4" Type="http://schemas.openxmlformats.org/officeDocument/2006/relationships/image" Target="../media/image15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2268539" y="0"/>
            <a:ext cx="6653212" cy="841376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2" name="Текст 2"/>
          <p:cNvSpPr>
            <a:spLocks noGrp="1"/>
          </p:cNvSpPr>
          <p:nvPr>
            <p:ph type="body" sz="quarter" idx="10"/>
          </p:nvPr>
        </p:nvSpPr>
        <p:spPr>
          <a:xfrm>
            <a:off x="2268540" y="5349514"/>
            <a:ext cx="6653211" cy="353943"/>
          </a:xfrm>
        </p:spPr>
        <p:txBody>
          <a:bodyPr/>
          <a:lstStyle/>
          <a:p>
            <a:pPr eaLnBrk="1" hangingPunct="1">
              <a:defRPr/>
            </a:pPr>
            <a:r>
              <a:rPr sz="1700" dirty="0" smtClean="0"/>
              <a:t>2022 год</a:t>
            </a:r>
            <a:endParaRPr sz="1700" dirty="0"/>
          </a:p>
        </p:txBody>
      </p:sp>
      <p:sp>
        <p:nvSpPr>
          <p:cNvPr id="8" name="Заголовок 6"/>
          <p:cNvSpPr txBox="1">
            <a:spLocks/>
          </p:cNvSpPr>
          <p:nvPr/>
        </p:nvSpPr>
        <p:spPr bwMode="auto">
          <a:xfrm>
            <a:off x="2924177" y="70115"/>
            <a:ext cx="3147623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ctr" eaLnBrk="1" hangingPunct="1"/>
            <a:r>
              <a:rPr lang="ru-RU" sz="2400" dirty="0"/>
              <a:t>АО «</a:t>
            </a:r>
            <a:r>
              <a:rPr lang="ru-RU" sz="2400" dirty="0" smtClean="0"/>
              <a:t>Газпром</a:t>
            </a:r>
            <a:endParaRPr lang="en-US" sz="2400" dirty="0" smtClean="0"/>
          </a:p>
          <a:p>
            <a:pPr algn="ctr" eaLnBrk="1" hangingPunct="1"/>
            <a:r>
              <a:rPr lang="ru-RU" sz="2400" dirty="0" smtClean="0"/>
              <a:t> </a:t>
            </a:r>
            <a:r>
              <a:rPr lang="ru-RU" sz="2400" dirty="0"/>
              <a:t>межрегионгаз Казань»</a:t>
            </a:r>
          </a:p>
          <a:p>
            <a:pPr algn="ctr" eaLnBrk="1" hangingPunct="1"/>
            <a:endParaRPr lang="ru-RU" sz="2400" dirty="0"/>
          </a:p>
        </p:txBody>
      </p:sp>
      <p:sp>
        <p:nvSpPr>
          <p:cNvPr id="11" name="Содержимое 1"/>
          <p:cNvSpPr txBox="1">
            <a:spLocks/>
          </p:cNvSpPr>
          <p:nvPr/>
        </p:nvSpPr>
        <p:spPr>
          <a:xfrm>
            <a:off x="76995" y="1796971"/>
            <a:ext cx="9085263" cy="1870156"/>
          </a:xfrm>
          <a:prstGeom prst="rect">
            <a:avLst/>
          </a:prstGeom>
        </p:spPr>
        <p:txBody>
          <a:bodyPr lIns="0" tIns="0" rIns="0" b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827088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2350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430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10000"/>
              </a:lnSpc>
              <a:defRPr/>
            </a:pPr>
            <a:endParaRPr lang="ru-RU" sz="3600" kern="2400" spc="100" dirty="0"/>
          </a:p>
        </p:txBody>
      </p:sp>
      <p:sp>
        <p:nvSpPr>
          <p:cNvPr id="4" name="Объект 3"/>
          <p:cNvSpPr>
            <a:spLocks noGrp="1"/>
          </p:cNvSpPr>
          <p:nvPr>
            <p:ph idx="4294967295"/>
          </p:nvPr>
        </p:nvSpPr>
        <p:spPr>
          <a:xfrm>
            <a:off x="1460980" y="966708"/>
            <a:ext cx="7035320" cy="2205117"/>
          </a:xfrm>
          <a:prstGeom prst="rect">
            <a:avLst/>
          </a:prstGeom>
        </p:spPr>
        <p:txBody>
          <a:bodyPr/>
          <a:lstStyle/>
          <a:p>
            <a:endParaRPr lang="ru-RU" sz="2800" b="1" dirty="0" smtClean="0">
              <a:solidFill>
                <a:schemeClr val="bg1"/>
              </a:solidFill>
            </a:endParaRPr>
          </a:p>
          <a:p>
            <a:r>
              <a:rPr lang="ru-RU" sz="3200" b="1" dirty="0" err="1" smtClean="0">
                <a:solidFill>
                  <a:schemeClr val="bg1"/>
                </a:solidFill>
              </a:rPr>
              <a:t>Цифровизация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>
                <a:solidFill>
                  <a:schemeClr val="bg1"/>
                </a:solidFill>
              </a:rPr>
              <a:t>бизнес процессов претензионно-исковой работы  - </a:t>
            </a:r>
            <a:endParaRPr lang="ru-RU" sz="3200" b="1" dirty="0" smtClean="0">
              <a:solidFill>
                <a:schemeClr val="bg1"/>
              </a:solidFill>
            </a:endParaRPr>
          </a:p>
          <a:p>
            <a:r>
              <a:rPr lang="ru-RU" sz="3200" b="1" dirty="0" smtClean="0">
                <a:solidFill>
                  <a:schemeClr val="bg1"/>
                </a:solidFill>
              </a:rPr>
              <a:t>Модуль «Недоимка» </a:t>
            </a:r>
          </a:p>
          <a:p>
            <a:endParaRPr lang="ru-RU" sz="3600" b="1" dirty="0">
              <a:solidFill>
                <a:schemeClr val="bg1"/>
              </a:solidFill>
            </a:endParaRPr>
          </a:p>
          <a:p>
            <a:endParaRPr lang="ru-RU" sz="3600" b="1" dirty="0" smtClean="0">
              <a:solidFill>
                <a:schemeClr val="bg1"/>
              </a:solidFill>
            </a:endParaRPr>
          </a:p>
          <a:p>
            <a:endParaRPr lang="ru-RU" sz="3600" b="1" dirty="0">
              <a:solidFill>
                <a:schemeClr val="bg1"/>
              </a:solidFill>
            </a:endParaRPr>
          </a:p>
          <a:p>
            <a:endParaRPr lang="ru-RU" sz="2800" b="1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0" y="2"/>
            <a:ext cx="2070100" cy="879739"/>
          </a:xfrm>
          <a:prstGeom prst="rect">
            <a:avLst/>
          </a:prstGeom>
          <a:solidFill>
            <a:srgbClr val="00004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pic>
        <p:nvPicPr>
          <p:cNvPr id="3075" name="Picture 3" descr="\\Second300\barter\ФЛАГИ 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478" y="0"/>
            <a:ext cx="2731522" cy="87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\\Second300\структура\Презентации\!!.МРГ Казань\2022-04-01\Презентация ПДЗ ТСО вар 1 МРГ\лого 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" y="1"/>
            <a:ext cx="2718214" cy="87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одержимое 1"/>
          <p:cNvSpPr txBox="1">
            <a:spLocks/>
          </p:cNvSpPr>
          <p:nvPr/>
        </p:nvSpPr>
        <p:spPr>
          <a:xfrm>
            <a:off x="503150" y="3782459"/>
            <a:ext cx="5495923" cy="1475858"/>
          </a:xfrm>
          <a:prstGeom prst="rect">
            <a:avLst/>
          </a:prstGeom>
        </p:spPr>
        <p:txBody>
          <a:bodyPr lIns="0" tIns="0" rIns="0" bIns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827088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2350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430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r>
              <a:rPr lang="ru-RU" sz="2000" i="1" kern="2400" spc="100" dirty="0"/>
              <a:t>Докладчик: </a:t>
            </a:r>
            <a:r>
              <a:rPr lang="ru-RU" sz="2000" i="1" kern="2400" spc="100" dirty="0" smtClean="0"/>
              <a:t>Могилёв Дмитрий Анатольевич</a:t>
            </a:r>
            <a:endParaRPr lang="en-US" sz="2000" i="1" kern="2400" spc="100" dirty="0" smtClean="0"/>
          </a:p>
          <a:p>
            <a:pPr eaLnBrk="1" hangingPunct="1">
              <a:lnSpc>
                <a:spcPct val="110000"/>
              </a:lnSpc>
              <a:defRPr/>
            </a:pPr>
            <a:r>
              <a:rPr lang="ru-RU" sz="2000" i="1" kern="2400" spc="100" dirty="0" smtClean="0"/>
              <a:t>Начальник юридического управления</a:t>
            </a:r>
            <a:endParaRPr lang="ru-RU" sz="1100" i="1" kern="2400" spc="100" dirty="0"/>
          </a:p>
        </p:txBody>
      </p:sp>
    </p:spTree>
    <p:extLst>
      <p:ext uri="{BB962C8B-B14F-4D97-AF65-F5344CB8AC3E}">
        <p14:creationId xmlns:p14="http://schemas.microsoft.com/office/powerpoint/2010/main" val="41854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09874" y="0"/>
            <a:ext cx="6111875" cy="841376"/>
          </a:xfrm>
        </p:spPr>
        <p:txBody>
          <a:bodyPr/>
          <a:lstStyle/>
          <a:p>
            <a:r>
              <a:rPr lang="ru-RU" sz="2400" dirty="0" smtClean="0"/>
              <a:t>Автоматизация подготовки процессуальных документов Юридическим управлением 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152400" y="949489"/>
            <a:ext cx="8686800" cy="261610"/>
          </a:xfrm>
        </p:spPr>
        <p:txBody>
          <a:bodyPr/>
          <a:lstStyle/>
          <a:p>
            <a:r>
              <a:rPr lang="en-US" sz="1700" dirty="0" smtClean="0">
                <a:solidFill>
                  <a:srgbClr val="002060"/>
                </a:solidFill>
              </a:rPr>
              <a:t>…</a:t>
            </a:r>
            <a:r>
              <a:rPr lang="ru-RU" sz="1700" dirty="0">
                <a:solidFill>
                  <a:srgbClr val="002060"/>
                </a:solidFill>
              </a:rPr>
              <a:t> досудебные претензии</a:t>
            </a:r>
            <a:r>
              <a:rPr lang="en-US" sz="1700" dirty="0" smtClean="0">
                <a:solidFill>
                  <a:srgbClr val="002060"/>
                </a:solidFill>
              </a:rPr>
              <a:t>…</a:t>
            </a:r>
            <a:endParaRPr lang="ru-RU" sz="1700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B4CCC-3AE5-46E5-8B30-928A08A5EC10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5" name="Picture 2" descr="\\Second300\структура\Презентации\!!.МРГ Казань\2022-04-01\Презентация ПДЗ ТСО вар 1 МРГ\лого 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" y="1"/>
            <a:ext cx="2718214" cy="87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68" y="1305978"/>
            <a:ext cx="4282357" cy="314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058" y="1305978"/>
            <a:ext cx="4380324" cy="354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88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B4CCC-3AE5-46E5-8B30-928A08A5EC10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0290" y="1042471"/>
            <a:ext cx="8852598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…. заявления </a:t>
            </a:r>
            <a:r>
              <a:rPr lang="ru-RU" dirty="0">
                <a:solidFill>
                  <a:srgbClr val="002060"/>
                </a:solidFill>
              </a:rPr>
              <a:t>о выдаче судебных приказов и исковые </a:t>
            </a:r>
            <a:r>
              <a:rPr lang="ru-RU" dirty="0" smtClean="0">
                <a:solidFill>
                  <a:srgbClr val="002060"/>
                </a:solidFill>
              </a:rPr>
              <a:t>заявления ...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7" name="Рисунок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84" y="1396414"/>
            <a:ext cx="3982628" cy="377007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809874" y="0"/>
            <a:ext cx="6111875" cy="841376"/>
          </a:xfrm>
        </p:spPr>
        <p:txBody>
          <a:bodyPr/>
          <a:lstStyle/>
          <a:p>
            <a:r>
              <a:rPr lang="ru-RU" sz="2400" dirty="0" smtClean="0"/>
              <a:t>Автоматизация подготовки процессуальных документов Юридическим управлением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30983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Заголовок 6"/>
          <p:cNvSpPr>
            <a:spLocks noGrp="1"/>
          </p:cNvSpPr>
          <p:nvPr>
            <p:ph type="title"/>
          </p:nvPr>
        </p:nvSpPr>
        <p:spPr>
          <a:xfrm>
            <a:off x="2973388" y="38364"/>
            <a:ext cx="6653212" cy="628386"/>
          </a:xfrm>
        </p:spPr>
        <p:txBody>
          <a:bodyPr/>
          <a:lstStyle/>
          <a:p>
            <a:pPr eaLnBrk="1" hangingPunct="1"/>
            <a:r>
              <a:rPr lang="ru-RU" sz="2400" dirty="0" smtClean="0"/>
              <a:t>ВЫВОДЫ ПО ИТОГАМ ВНЕДРЕНИЯ</a:t>
            </a:r>
            <a:endParaRPr lang="ru-RU" sz="2400" dirty="0"/>
          </a:p>
        </p:txBody>
      </p:sp>
      <p:sp>
        <p:nvSpPr>
          <p:cNvPr id="28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204789" y="5372598"/>
            <a:ext cx="366712" cy="307777"/>
          </a:xfrm>
        </p:spPr>
        <p:txBody>
          <a:bodyPr/>
          <a:lstStyle/>
          <a:p>
            <a:fld id="{89AD7FD4-6EE3-4F12-8C21-7547B31E9814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" y="204029"/>
            <a:ext cx="184731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" y="413333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1063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Объект 3"/>
          <p:cNvSpPr txBox="1">
            <a:spLocks/>
          </p:cNvSpPr>
          <p:nvPr/>
        </p:nvSpPr>
        <p:spPr>
          <a:xfrm>
            <a:off x="730255" y="960437"/>
            <a:ext cx="8347070" cy="401637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827088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2350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430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1800" b="1" dirty="0">
                <a:solidFill>
                  <a:srgbClr val="002060"/>
                </a:solidFill>
              </a:rPr>
              <a:t>Итоги внедрения и эксплуатации модуля «Недоимка</a:t>
            </a:r>
            <a:r>
              <a:rPr lang="ru-RU" sz="1800" b="1" dirty="0" smtClean="0">
                <a:solidFill>
                  <a:srgbClr val="002060"/>
                </a:solidFill>
              </a:rPr>
              <a:t>» за </a:t>
            </a:r>
            <a:r>
              <a:rPr lang="ru-RU" sz="1800" b="1" dirty="0">
                <a:solidFill>
                  <a:srgbClr val="002060"/>
                </a:solidFill>
              </a:rPr>
              <a:t>период 2020 – </a:t>
            </a:r>
            <a:r>
              <a:rPr lang="ru-RU" sz="1800" b="1" dirty="0" smtClean="0">
                <a:solidFill>
                  <a:srgbClr val="002060"/>
                </a:solidFill>
              </a:rPr>
              <a:t>2022 </a:t>
            </a:r>
            <a:r>
              <a:rPr lang="ru-RU" sz="1800" b="1" dirty="0" err="1">
                <a:solidFill>
                  <a:srgbClr val="002060"/>
                </a:solidFill>
              </a:rPr>
              <a:t>г.г</a:t>
            </a:r>
            <a:r>
              <a:rPr lang="ru-RU" sz="1800" b="1" dirty="0" smtClean="0">
                <a:solidFill>
                  <a:srgbClr val="002060"/>
                </a:solidFill>
              </a:rPr>
              <a:t>.</a:t>
            </a:r>
          </a:p>
          <a:p>
            <a:pPr algn="ctr"/>
            <a:endParaRPr lang="ru-RU" sz="1800" dirty="0" smtClean="0">
              <a:solidFill>
                <a:srgbClr val="002060"/>
              </a:solidFill>
            </a:endParaRPr>
          </a:p>
          <a:p>
            <a:pPr marL="457200" indent="-457200" algn="just">
              <a:buAutoNum type="arabicPeriod"/>
            </a:pPr>
            <a:r>
              <a:rPr lang="ru-RU" sz="1700" dirty="0" smtClean="0">
                <a:solidFill>
                  <a:srgbClr val="002060"/>
                </a:solidFill>
              </a:rPr>
              <a:t>В системе АИС «</a:t>
            </a:r>
            <a:r>
              <a:rPr lang="ru-RU" sz="1700" dirty="0" err="1" smtClean="0">
                <a:solidFill>
                  <a:srgbClr val="002060"/>
                </a:solidFill>
              </a:rPr>
              <a:t>Регионгаз</a:t>
            </a:r>
            <a:r>
              <a:rPr lang="ru-RU" sz="1700" dirty="0" smtClean="0">
                <a:solidFill>
                  <a:srgbClr val="002060"/>
                </a:solidFill>
              </a:rPr>
              <a:t>»  обеспечен полный, объективный и компьютеризированный охват </a:t>
            </a:r>
            <a:r>
              <a:rPr lang="ru-RU" sz="1700" dirty="0" err="1" smtClean="0">
                <a:solidFill>
                  <a:srgbClr val="002060"/>
                </a:solidFill>
              </a:rPr>
              <a:t>претензионно</a:t>
            </a:r>
            <a:r>
              <a:rPr lang="ru-RU" sz="1700" dirty="0" smtClean="0">
                <a:solidFill>
                  <a:srgbClr val="002060"/>
                </a:solidFill>
              </a:rPr>
              <a:t>-исковой деятельностью всего объема просроченной дебиторской задолженности.</a:t>
            </a:r>
          </a:p>
          <a:p>
            <a:pPr marL="457200" indent="-457200" algn="just">
              <a:buAutoNum type="arabicPeriod"/>
            </a:pPr>
            <a:r>
              <a:rPr lang="ru-RU" sz="1700" dirty="0" smtClean="0">
                <a:solidFill>
                  <a:srgbClr val="002060"/>
                </a:solidFill>
              </a:rPr>
              <a:t>На примере деятельности АО «Газпром межрегионгаз Казань» внедрение модуля позволило обеспечить покрытие </a:t>
            </a:r>
            <a:r>
              <a:rPr lang="ru-RU" sz="1700" dirty="0" err="1" smtClean="0">
                <a:solidFill>
                  <a:srgbClr val="002060"/>
                </a:solidFill>
              </a:rPr>
              <a:t>претензионно</a:t>
            </a:r>
            <a:r>
              <a:rPr lang="ru-RU" sz="1700" dirty="0" smtClean="0">
                <a:solidFill>
                  <a:srgbClr val="002060"/>
                </a:solidFill>
              </a:rPr>
              <a:t>-исковой работой задолженности за газ не позднее следующего дня ее возникновения.</a:t>
            </a:r>
          </a:p>
          <a:p>
            <a:pPr marL="457200" indent="-457200" algn="just">
              <a:buAutoNum type="arabicPeriod"/>
            </a:pPr>
            <a:r>
              <a:rPr lang="ru-RU" sz="1700" dirty="0" smtClean="0"/>
              <a:t>На </a:t>
            </a:r>
            <a:r>
              <a:rPr lang="ru-RU" sz="1700" dirty="0"/>
              <a:t>30 % сократились трудозатраты сотрудников Управления контроля исполнения договоров и Юридического управления на проведение анализа возникновения и погашения задолженности, формирование списков должников, оформление претензий, писем и исковых </a:t>
            </a:r>
            <a:r>
              <a:rPr lang="ru-RU" sz="1700" dirty="0" smtClean="0"/>
              <a:t>заявлений.</a:t>
            </a:r>
          </a:p>
          <a:p>
            <a:pPr marL="457200" indent="-457200" algn="just">
              <a:buAutoNum type="arabicPeriod"/>
            </a:pPr>
            <a:r>
              <a:rPr lang="ru-RU" sz="1700" dirty="0" smtClean="0"/>
              <a:t>Увеличился на 16% коэффициент оборачиваемости дебиторской задолженности.</a:t>
            </a:r>
          </a:p>
          <a:p>
            <a:pPr marL="457200" indent="-457200" algn="just">
              <a:buFontTx/>
              <a:buAutoNum type="arabicPeriod"/>
            </a:pPr>
            <a:r>
              <a:rPr lang="ru-RU" sz="1700" dirty="0" smtClean="0"/>
              <a:t>Анализ и систематизация данных по направленным претензиям и искам позволили сократить время формирования отчетности, предоставляемой в ООО «Газпром межрегионгаз», на 70%.</a:t>
            </a:r>
          </a:p>
          <a:p>
            <a:pPr marL="457200" indent="-457200" algn="just">
              <a:buAutoNum type="arabicPeriod"/>
            </a:pPr>
            <a:endParaRPr lang="ru-RU" sz="2000" dirty="0"/>
          </a:p>
          <a:p>
            <a:endParaRPr lang="ru-RU" sz="2800" b="1" dirty="0" smtClean="0">
              <a:solidFill>
                <a:srgbClr val="002060"/>
              </a:solidFill>
            </a:endParaRPr>
          </a:p>
          <a:p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2" name="Текст 7">
            <a:extLst>
              <a:ext uri="{FF2B5EF4-FFF2-40B4-BE49-F238E27FC236}">
                <a16:creationId xmlns:a16="http://schemas.microsoft.com/office/drawing/2014/main" xmlns="" id="{2EDFFA98-670F-486D-AE16-3F0C373944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68539" y="5418762"/>
            <a:ext cx="874712" cy="215444"/>
          </a:xfrm>
          <a:ln/>
        </p:spPr>
        <p:txBody>
          <a:bodyPr/>
          <a:lstStyle/>
          <a:p>
            <a:pPr eaLnBrk="1" hangingPunct="1">
              <a:defRPr/>
            </a:pPr>
            <a:r>
              <a:rPr lang="ru-RU" sz="1400" dirty="0" smtClean="0"/>
              <a:t>2022 год</a:t>
            </a:r>
            <a:endParaRPr lang="ru-RU" sz="1400" dirty="0"/>
          </a:p>
        </p:txBody>
      </p:sp>
      <p:pic>
        <p:nvPicPr>
          <p:cNvPr id="9" name="Picture 2" descr="\\Second300\структура\Презентации\!!.МРГ Казань\2022-04-01\Презентация ПДЗ ТСО вар 1 МРГ\лого 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" y="1"/>
            <a:ext cx="2718214" cy="87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\\Second300\структура\Презентации\!Круглый стол 2022\Бесконтактное заключение договора КС2022\DATA\IMG\Ламп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44" y="1462981"/>
            <a:ext cx="388511" cy="38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\\Second300\структура\Презентации\!Круглый стол 2022\Бесконтактное заключение договора КС2022\DATA\IMG\Ламп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44" y="2205931"/>
            <a:ext cx="388511" cy="38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\\Second300\структура\Презентации\!Круглый стол 2022\Бесконтактное заключение договора КС2022\DATA\IMG\Ламп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44" y="2987675"/>
            <a:ext cx="388511" cy="38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\\Second300\структура\Презентации\!Круглый стол 2022\Бесконтактное заключение договора КС2022\DATA\IMG\Ламп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18" y="3999985"/>
            <a:ext cx="388511" cy="38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\\Second300\структура\Презентации\!Круглый стол 2022\Бесконтактное заключение договора КС2022\DATA\IMG\Ламп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44" y="4397892"/>
            <a:ext cx="388511" cy="38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5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2022 год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3AFA37-5B50-45B2-98C8-449516EBC4D8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09573" y="901738"/>
            <a:ext cx="8286751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Цель проекта: </a:t>
            </a:r>
          </a:p>
          <a:p>
            <a:pPr marL="285750" indent="-285750" algn="just">
              <a:buFontTx/>
              <a:buChar char="-"/>
            </a:pPr>
            <a:r>
              <a:rPr lang="ru-RU" sz="1600" b="1" dirty="0" smtClean="0"/>
              <a:t>гарантированно полное обеспечение каждого рубля просроченной дебиторской задолженности претензионно-исковой деятельностью;</a:t>
            </a:r>
          </a:p>
          <a:p>
            <a:pPr marL="285750" indent="-285750" algn="just">
              <a:buFontTx/>
              <a:buChar char="-"/>
            </a:pPr>
            <a:r>
              <a:rPr lang="ru-RU" sz="1600" b="1" dirty="0" smtClean="0"/>
              <a:t>укрепление платежной дисциплины потребителей природного газа.</a:t>
            </a:r>
          </a:p>
          <a:p>
            <a:pPr marL="285750" indent="-285750" algn="just">
              <a:buFontTx/>
              <a:buChar char="-"/>
            </a:pPr>
            <a:endParaRPr lang="ru-RU" sz="1600" b="1" dirty="0"/>
          </a:p>
          <a:p>
            <a:pPr algn="just"/>
            <a:r>
              <a:rPr lang="ru-RU" sz="1600" b="1" dirty="0" smtClean="0"/>
              <a:t>Задачи проекта:</a:t>
            </a:r>
          </a:p>
          <a:p>
            <a:pPr marL="285750" indent="-285750" algn="just">
              <a:buFontTx/>
              <a:buChar char="-"/>
            </a:pPr>
            <a:r>
              <a:rPr lang="ru-RU" sz="1600" b="1" dirty="0" smtClean="0"/>
              <a:t>достижение критериев по срокам претензионно-исковой работы и предельным суммам задолженности за газ, установленных Обществу руководством компаний ПАО «Газпром» и ООО «Газпром межрегионгаз» </a:t>
            </a:r>
          </a:p>
          <a:p>
            <a:pPr algn="just"/>
            <a:r>
              <a:rPr lang="ru-RU" sz="1600" b="1" dirty="0" smtClean="0"/>
              <a:t>(поручения заместителя </a:t>
            </a:r>
            <a:r>
              <a:rPr lang="ru-RU" sz="1600" b="1" dirty="0"/>
              <a:t>Председателя Правления ПАО «Газпром» В.А. </a:t>
            </a:r>
            <a:r>
              <a:rPr lang="ru-RU" sz="1600" b="1" dirty="0" smtClean="0"/>
              <a:t>Маркелова к Перечню </a:t>
            </a:r>
            <a:r>
              <a:rPr lang="ru-RU" sz="1600" b="1" dirty="0"/>
              <a:t>мероприятий по укреплению платежной дисциплины и сокращению просроченной </a:t>
            </a:r>
            <a:r>
              <a:rPr lang="ru-RU" sz="1600" b="1" dirty="0" smtClean="0"/>
              <a:t>задолженности от 16.03.2020;  </a:t>
            </a:r>
          </a:p>
          <a:p>
            <a:pPr algn="just"/>
            <a:r>
              <a:rPr lang="ru-RU" sz="1600" b="1" dirty="0" smtClean="0"/>
              <a:t>протоколы совещаний ООО «Газпром межрегионгаз</a:t>
            </a:r>
            <a:r>
              <a:rPr lang="ru-RU" sz="1600" b="1" dirty="0"/>
              <a:t>» от 10.11.2020 № СГ-19, от 02-04.02.2021 № 1, от 02-03.03.2022 № СГ-10</a:t>
            </a:r>
            <a:r>
              <a:rPr lang="ru-RU" sz="1600" b="1" dirty="0" smtClean="0"/>
              <a:t>; </a:t>
            </a:r>
          </a:p>
          <a:p>
            <a:pPr algn="just"/>
            <a:r>
              <a:rPr lang="ru-RU" sz="1600" b="1" dirty="0" smtClean="0"/>
              <a:t>письма ООО «Газпром межрегионгаз» от 27.06.20219 № СГ-13/2671, от 09.02.2022 № СГ-15/708);</a:t>
            </a:r>
          </a:p>
          <a:p>
            <a:pPr algn="just"/>
            <a:r>
              <a:rPr lang="ru-RU" sz="1600" b="1" dirty="0" smtClean="0"/>
              <a:t>-     оптимизация  трудозатрат и минимизация рутинных операций сотрудников Общества в    процессе претензионно-исковой деятельности.</a:t>
            </a:r>
          </a:p>
          <a:p>
            <a:pPr marL="285750" indent="-285750">
              <a:buFontTx/>
              <a:buChar char="-"/>
            </a:pPr>
            <a:endParaRPr lang="ru-RU" sz="1800" b="1" dirty="0"/>
          </a:p>
        </p:txBody>
      </p:sp>
      <p:sp>
        <p:nvSpPr>
          <p:cNvPr id="5" name="Заголовок 6"/>
          <p:cNvSpPr txBox="1">
            <a:spLocks/>
          </p:cNvSpPr>
          <p:nvPr/>
        </p:nvSpPr>
        <p:spPr>
          <a:xfrm>
            <a:off x="2876291" y="219076"/>
            <a:ext cx="5820034" cy="56369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ru-RU" sz="2400" dirty="0" smtClean="0"/>
              <a:t>Цели и задачи проекта Модуль «Недоимка»</a:t>
            </a:r>
            <a:endParaRPr lang="ru-RU" sz="2400" dirty="0"/>
          </a:p>
        </p:txBody>
      </p:sp>
      <p:pic>
        <p:nvPicPr>
          <p:cNvPr id="6" name="Picture 2" descr="\\Second300\структура\Презентации\!!.МРГ Казань\2022-04-01\Презентация ПДЗ ТСО вар 1 МРГ\лого 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" y="1"/>
            <a:ext cx="2718214" cy="87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560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Заголовок 6"/>
          <p:cNvSpPr>
            <a:spLocks noGrp="1"/>
          </p:cNvSpPr>
          <p:nvPr>
            <p:ph type="title"/>
          </p:nvPr>
        </p:nvSpPr>
        <p:spPr>
          <a:xfrm>
            <a:off x="3019166" y="0"/>
            <a:ext cx="6124834" cy="841376"/>
          </a:xfrm>
        </p:spPr>
        <p:txBody>
          <a:bodyPr/>
          <a:lstStyle/>
          <a:p>
            <a:pPr eaLnBrk="1" hangingPunct="1"/>
            <a:r>
              <a:rPr lang="ru-RU" sz="2400" dirty="0" smtClean="0"/>
              <a:t>Информация об объеме </a:t>
            </a:r>
            <a:br>
              <a:rPr lang="ru-RU" sz="2400" dirty="0" smtClean="0"/>
            </a:br>
            <a:r>
              <a:rPr lang="ru-RU" sz="2400" dirty="0" smtClean="0"/>
              <a:t>претензионно-исковой работы </a:t>
            </a:r>
            <a:endParaRPr lang="ru-RU" sz="2400" dirty="0"/>
          </a:p>
        </p:txBody>
      </p:sp>
      <p:sp>
        <p:nvSpPr>
          <p:cNvPr id="12" name="Текст 7">
            <a:extLst>
              <a:ext uri="{FF2B5EF4-FFF2-40B4-BE49-F238E27FC236}">
                <a16:creationId xmlns:a16="http://schemas.microsoft.com/office/drawing/2014/main" xmlns="" id="{2EDFFA98-670F-486D-AE16-3F0C373944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68540" y="5418762"/>
            <a:ext cx="6653211" cy="215444"/>
          </a:xfrm>
          <a:ln/>
        </p:spPr>
        <p:txBody>
          <a:bodyPr/>
          <a:lstStyle/>
          <a:p>
            <a:pPr eaLnBrk="1" hangingPunct="1">
              <a:defRPr/>
            </a:pPr>
            <a:r>
              <a:rPr lang="ru-RU" sz="1400" dirty="0" smtClean="0"/>
              <a:t>2022 год</a:t>
            </a:r>
            <a:endParaRPr lang="ru-RU" sz="1400" dirty="0"/>
          </a:p>
        </p:txBody>
      </p:sp>
      <p:sp>
        <p:nvSpPr>
          <p:cNvPr id="28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AD7FD4-6EE3-4F12-8C21-7547B31E9814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" y="204029"/>
            <a:ext cx="184731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Овал 5"/>
          <p:cNvSpPr/>
          <p:nvPr/>
        </p:nvSpPr>
        <p:spPr bwMode="auto">
          <a:xfrm>
            <a:off x="1971677" y="1133475"/>
            <a:ext cx="314325" cy="206376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 smtClean="0">
              <a:ln>
                <a:noFill/>
              </a:ln>
              <a:effectLst/>
              <a:latin typeface="Arial Narrow" pitchFamily="34" charset="0"/>
            </a:endParaRPr>
          </a:p>
        </p:txBody>
      </p:sp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906209"/>
              </p:ext>
            </p:extLst>
          </p:nvPr>
        </p:nvGraphicFramePr>
        <p:xfrm>
          <a:off x="190501" y="2413001"/>
          <a:ext cx="4381501" cy="2844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1808954"/>
              </p:ext>
            </p:extLst>
          </p:nvPr>
        </p:nvGraphicFramePr>
        <p:xfrm>
          <a:off x="4763026" y="2240783"/>
          <a:ext cx="4114801" cy="3078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9634775"/>
              </p:ext>
            </p:extLst>
          </p:nvPr>
        </p:nvGraphicFramePr>
        <p:xfrm>
          <a:off x="-664399" y="1044841"/>
          <a:ext cx="9703624" cy="1512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763026" y="1204144"/>
            <a:ext cx="120843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789 </a:t>
            </a:r>
            <a:r>
              <a:rPr lang="ru-RU" sz="2400" dirty="0"/>
              <a:t>660 </a:t>
            </a:r>
            <a:r>
              <a:rPr lang="ru-RU" sz="2000" dirty="0"/>
              <a:t>тыс. </a:t>
            </a:r>
            <a:r>
              <a:rPr lang="ru-RU" sz="2000" dirty="0" err="1"/>
              <a:t>руб</a:t>
            </a:r>
            <a:endParaRPr lang="ru-RU" sz="2000" dirty="0"/>
          </a:p>
          <a:p>
            <a:endParaRPr lang="ru-RU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2431495" y="1676952"/>
            <a:ext cx="1859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7 268 </a:t>
            </a:r>
            <a:r>
              <a:rPr lang="ru-RU" sz="2000" dirty="0" smtClean="0"/>
              <a:t>тыс. руб.</a:t>
            </a:r>
            <a:endParaRPr lang="ru-RU" sz="2000" dirty="0"/>
          </a:p>
        </p:txBody>
      </p:sp>
      <p:sp>
        <p:nvSpPr>
          <p:cNvPr id="23" name="Объект 3"/>
          <p:cNvSpPr txBox="1">
            <a:spLocks/>
          </p:cNvSpPr>
          <p:nvPr/>
        </p:nvSpPr>
        <p:spPr>
          <a:xfrm>
            <a:off x="2128839" y="2413253"/>
            <a:ext cx="1367987" cy="85486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827088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2350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430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2800" dirty="0" smtClean="0">
                <a:solidFill>
                  <a:schemeClr val="bg1"/>
                </a:solidFill>
              </a:rPr>
              <a:t>2021 г.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кол-во, ед.</a:t>
            </a:r>
          </a:p>
        </p:txBody>
      </p:sp>
      <p:sp>
        <p:nvSpPr>
          <p:cNvPr id="24" name="Объект 3"/>
          <p:cNvSpPr txBox="1">
            <a:spLocks/>
          </p:cNvSpPr>
          <p:nvPr/>
        </p:nvSpPr>
        <p:spPr>
          <a:xfrm>
            <a:off x="6727587" y="2463492"/>
            <a:ext cx="1163409" cy="731044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827088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2350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430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2800" dirty="0" smtClean="0">
                <a:solidFill>
                  <a:schemeClr val="bg1"/>
                </a:solidFill>
              </a:rPr>
              <a:t>2021 г. </a:t>
            </a:r>
            <a:r>
              <a:rPr lang="ru-RU" sz="2000" dirty="0" smtClean="0">
                <a:solidFill>
                  <a:schemeClr val="bg1"/>
                </a:solidFill>
              </a:rPr>
              <a:t>млн. руб.</a:t>
            </a:r>
          </a:p>
        </p:txBody>
      </p:sp>
      <p:pic>
        <p:nvPicPr>
          <p:cNvPr id="25" name="Picture 2" descr="\\Second300\структура\Презентации\!!.МРГ Казань\2022-04-01\Презентация ПДЗ ТСО вар 1 МРГ\лого 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" y="1"/>
            <a:ext cx="2718214" cy="87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11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 bwMode="auto">
          <a:xfrm>
            <a:off x="2008240" y="1895637"/>
            <a:ext cx="4956010" cy="3414550"/>
          </a:xfrm>
          <a:prstGeom prst="roundRect">
            <a:avLst>
              <a:gd name="adj" fmla="val 6286"/>
            </a:avLst>
          </a:prstGeom>
          <a:solidFill>
            <a:schemeClr val="bg2">
              <a:lumMod val="20000"/>
              <a:lumOff val="80000"/>
            </a:schemeClr>
          </a:solidFill>
          <a:ln w="19050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98" name="Стрелка: вниз 2"/>
          <p:cNvSpPr>
            <a:spLocks noChangeArrowheads="1"/>
          </p:cNvSpPr>
          <p:nvPr/>
        </p:nvSpPr>
        <p:spPr bwMode="auto">
          <a:xfrm>
            <a:off x="2899311" y="1522755"/>
            <a:ext cx="242875" cy="550299"/>
          </a:xfrm>
          <a:prstGeom prst="downArrow">
            <a:avLst>
              <a:gd name="adj1" fmla="val 50000"/>
              <a:gd name="adj2" fmla="val 68792"/>
            </a:avLst>
          </a:prstGeom>
          <a:solidFill>
            <a:srgbClr val="00B050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eaLnBrk="1" hangingPunct="1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5605" name="Заголовок 6"/>
          <p:cNvSpPr>
            <a:spLocks noGrp="1"/>
          </p:cNvSpPr>
          <p:nvPr>
            <p:ph type="title"/>
          </p:nvPr>
        </p:nvSpPr>
        <p:spPr>
          <a:xfrm>
            <a:off x="3060773" y="-5979"/>
            <a:ext cx="6083227" cy="767979"/>
          </a:xfrm>
        </p:spPr>
        <p:txBody>
          <a:bodyPr/>
          <a:lstStyle/>
          <a:p>
            <a:pPr eaLnBrk="1" hangingPunct="1"/>
            <a:r>
              <a:rPr lang="ru-RU" sz="2400" dirty="0" smtClean="0"/>
              <a:t>Схема работы Модуля «Недоимка» по подготовке </a:t>
            </a:r>
            <a:br>
              <a:rPr lang="ru-RU" sz="2400" dirty="0" smtClean="0"/>
            </a:br>
            <a:r>
              <a:rPr lang="ru-RU" sz="2400" dirty="0" smtClean="0"/>
              <a:t>и отправке досудебных претензий</a:t>
            </a:r>
            <a:endParaRPr lang="ru-RU" sz="2400" dirty="0"/>
          </a:p>
        </p:txBody>
      </p:sp>
      <p:sp>
        <p:nvSpPr>
          <p:cNvPr id="12" name="Текст 7">
            <a:extLst>
              <a:ext uri="{FF2B5EF4-FFF2-40B4-BE49-F238E27FC236}">
                <a16:creationId xmlns:a16="http://schemas.microsoft.com/office/drawing/2014/main" xmlns="" id="{2EDFFA98-670F-486D-AE16-3F0C373944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68540" y="5418762"/>
            <a:ext cx="6653211" cy="215444"/>
          </a:xfrm>
          <a:ln/>
        </p:spPr>
        <p:txBody>
          <a:bodyPr/>
          <a:lstStyle/>
          <a:p>
            <a:pPr eaLnBrk="1" hangingPunct="1">
              <a:defRPr/>
            </a:pPr>
            <a:r>
              <a:rPr lang="ru-RU" sz="1400" dirty="0" smtClean="0"/>
              <a:t>2022 год</a:t>
            </a:r>
            <a:endParaRPr lang="ru-RU" sz="1400" dirty="0"/>
          </a:p>
        </p:txBody>
      </p:sp>
      <p:sp>
        <p:nvSpPr>
          <p:cNvPr id="28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AD7FD4-6EE3-4F12-8C21-7547B31E9814}" type="slidenum">
              <a:rPr lang="ru-RU" smtClean="0"/>
              <a:pPr/>
              <a:t>3</a:t>
            </a:fld>
            <a:endParaRPr lang="ru-RU"/>
          </a:p>
        </p:txBody>
      </p:sp>
      <p:grpSp>
        <p:nvGrpSpPr>
          <p:cNvPr id="11" name="Группа 10"/>
          <p:cNvGrpSpPr/>
          <p:nvPr/>
        </p:nvGrpSpPr>
        <p:grpSpPr>
          <a:xfrm>
            <a:off x="29651" y="2073054"/>
            <a:ext cx="1333498" cy="563699"/>
            <a:chOff x="328560" y="1384933"/>
            <a:chExt cx="946507" cy="463081"/>
          </a:xfrm>
        </p:grpSpPr>
        <p:sp>
          <p:nvSpPr>
            <p:cNvPr id="40" name="Скругленный прямоугольник 39"/>
            <p:cNvSpPr/>
            <p:nvPr/>
          </p:nvSpPr>
          <p:spPr bwMode="auto">
            <a:xfrm>
              <a:off x="328560" y="1384933"/>
              <a:ext cx="946507" cy="463081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 prstMaterial="dkEdge">
              <a:bevelT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eaLnBrk="1" hangingPunct="1"/>
              <a:endParaRPr lang="ru-RU" sz="14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42" name="Объект 14"/>
            <p:cNvSpPr txBox="1">
              <a:spLocks/>
            </p:cNvSpPr>
            <p:nvPr/>
          </p:nvSpPr>
          <p:spPr>
            <a:xfrm>
              <a:off x="387608" y="1476669"/>
              <a:ext cx="813090" cy="309721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3366"/>
                  </a:solidFill>
                  <a:latin typeface="+mn-lt"/>
                  <a:ea typeface="+mn-ea"/>
                  <a:cs typeface="+mn-cs"/>
                </a:defRPr>
              </a:lvl1pPr>
              <a:lvl2pPr marL="827088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235075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43063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1400" b="1" dirty="0" smtClean="0"/>
                <a:t>Банки</a:t>
              </a:r>
              <a:endParaRPr lang="ru-RU" sz="1400" b="1" dirty="0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2068061" y="2092341"/>
            <a:ext cx="1951583" cy="583376"/>
            <a:chOff x="3547498" y="1426412"/>
            <a:chExt cx="1818169" cy="463081"/>
          </a:xfrm>
        </p:grpSpPr>
        <p:sp>
          <p:nvSpPr>
            <p:cNvPr id="47" name="Скругленный прямоугольник 46"/>
            <p:cNvSpPr/>
            <p:nvPr/>
          </p:nvSpPr>
          <p:spPr bwMode="auto">
            <a:xfrm>
              <a:off x="3547498" y="1426412"/>
              <a:ext cx="1711841" cy="463081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 prstMaterial="dkEdge">
              <a:bevelT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eaLnBrk="1" hangingPunct="1"/>
              <a:endParaRPr lang="ru-RU" sz="1400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49" name="Объект 14"/>
            <p:cNvSpPr txBox="1">
              <a:spLocks/>
            </p:cNvSpPr>
            <p:nvPr/>
          </p:nvSpPr>
          <p:spPr>
            <a:xfrm>
              <a:off x="3655419" y="1475615"/>
              <a:ext cx="1710248" cy="309721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3366"/>
                  </a:solidFill>
                  <a:latin typeface="+mn-lt"/>
                  <a:ea typeface="+mn-ea"/>
                  <a:cs typeface="+mn-cs"/>
                </a:defRPr>
              </a:lvl1pPr>
              <a:lvl2pPr marL="827088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235075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43063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1400" b="1" dirty="0" smtClean="0"/>
                <a:t>АИС</a:t>
              </a:r>
            </a:p>
            <a:p>
              <a:pPr eaLnBrk="1" hangingPunct="1"/>
              <a:r>
                <a:rPr lang="ru-RU" sz="1400" b="1" dirty="0" smtClean="0"/>
                <a:t>«</a:t>
              </a:r>
              <a:r>
                <a:rPr lang="ru-RU" sz="1400" b="1" dirty="0" err="1" smtClean="0"/>
                <a:t>Регионгаз</a:t>
              </a:r>
              <a:r>
                <a:rPr lang="ru-RU" sz="1400" b="1" dirty="0" smtClean="0"/>
                <a:t>»</a:t>
              </a:r>
              <a:endParaRPr lang="ru-RU" sz="1400" b="1" dirty="0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1981202" y="951188"/>
            <a:ext cx="1721813" cy="557282"/>
            <a:chOff x="710225" y="2372746"/>
            <a:chExt cx="1776619" cy="667436"/>
          </a:xfrm>
        </p:grpSpPr>
        <p:sp>
          <p:nvSpPr>
            <p:cNvPr id="50" name="Скругленный прямоугольник 49"/>
            <p:cNvSpPr/>
            <p:nvPr/>
          </p:nvSpPr>
          <p:spPr bwMode="auto">
            <a:xfrm>
              <a:off x="710225" y="2372746"/>
              <a:ext cx="1776619" cy="667436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rgbClr val="00B0F0"/>
              </a:solidFill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 prstMaterial="dkEdge">
              <a:bevelT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eaLnBrk="1" hangingPunct="1"/>
              <a:endParaRPr lang="ru-RU" sz="14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51" name="Объект 14"/>
            <p:cNvSpPr txBox="1">
              <a:spLocks/>
            </p:cNvSpPr>
            <p:nvPr/>
          </p:nvSpPr>
          <p:spPr>
            <a:xfrm>
              <a:off x="738126" y="2421948"/>
              <a:ext cx="1673161" cy="482717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3366"/>
                  </a:solidFill>
                  <a:latin typeface="+mn-lt"/>
                  <a:ea typeface="+mn-ea"/>
                  <a:cs typeface="+mn-cs"/>
                </a:defRPr>
              </a:lvl1pPr>
              <a:lvl2pPr marL="827088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235075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43063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1400" b="1" dirty="0" smtClean="0"/>
                <a:t>Юридическое управление</a:t>
              </a:r>
              <a:endParaRPr lang="ru-RU" sz="1400" b="1" dirty="0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3333083" y="3077319"/>
            <a:ext cx="1544409" cy="972669"/>
            <a:chOff x="3359162" y="3009403"/>
            <a:chExt cx="1580915" cy="1167203"/>
          </a:xfrm>
        </p:grpSpPr>
        <p:sp>
          <p:nvSpPr>
            <p:cNvPr id="55" name="Скругленный прямоугольник 54"/>
            <p:cNvSpPr/>
            <p:nvPr/>
          </p:nvSpPr>
          <p:spPr bwMode="auto">
            <a:xfrm>
              <a:off x="3359162" y="3042088"/>
              <a:ext cx="1580915" cy="1134518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 prstMaterial="dkEdge">
              <a:bevelT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eaLnBrk="1" hangingPunct="1"/>
              <a:endParaRPr lang="ru-RU" sz="14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56" name="Объект 14"/>
            <p:cNvSpPr txBox="1">
              <a:spLocks/>
            </p:cNvSpPr>
            <p:nvPr/>
          </p:nvSpPr>
          <p:spPr>
            <a:xfrm>
              <a:off x="3359162" y="3009403"/>
              <a:ext cx="1580915" cy="853387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3366"/>
                  </a:solidFill>
                  <a:latin typeface="+mn-lt"/>
                  <a:ea typeface="+mn-ea"/>
                  <a:cs typeface="+mn-cs"/>
                </a:defRPr>
              </a:lvl1pPr>
              <a:lvl2pPr marL="827088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235075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43063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1400" b="1" dirty="0" smtClean="0"/>
                <a:t>Автоматическое формирование досудебной претензии</a:t>
              </a:r>
              <a:endParaRPr lang="ru-RU" sz="1400" b="1" dirty="0"/>
            </a:p>
          </p:txBody>
        </p:sp>
      </p:grpSp>
      <p:sp>
        <p:nvSpPr>
          <p:cNvPr id="57" name="Скругленный прямоугольник 56"/>
          <p:cNvSpPr/>
          <p:nvPr/>
        </p:nvSpPr>
        <p:spPr bwMode="auto">
          <a:xfrm>
            <a:off x="5491750" y="3136009"/>
            <a:ext cx="1409883" cy="91398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B0F0"/>
            </a:solidFill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z="14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8" name="Объект 14"/>
          <p:cNvSpPr txBox="1">
            <a:spLocks/>
          </p:cNvSpPr>
          <p:nvPr/>
        </p:nvSpPr>
        <p:spPr>
          <a:xfrm>
            <a:off x="5525103" y="3179884"/>
            <a:ext cx="1514208" cy="410709"/>
          </a:xfrm>
          <a:prstGeom prst="rect">
            <a:avLst/>
          </a:prstGeom>
          <a:ln>
            <a:noFill/>
          </a:ln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827088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2350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430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400" b="1" dirty="0" smtClean="0"/>
              <a:t>Печать и отправка претензий</a:t>
            </a:r>
            <a:endParaRPr lang="ru-RU" sz="1400" b="1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7469944" y="1906649"/>
            <a:ext cx="1652103" cy="885532"/>
            <a:chOff x="7100402" y="3092500"/>
            <a:chExt cx="1544217" cy="667436"/>
          </a:xfrm>
        </p:grpSpPr>
        <p:sp>
          <p:nvSpPr>
            <p:cNvPr id="59" name="Скругленный прямоугольник 58"/>
            <p:cNvSpPr/>
            <p:nvPr/>
          </p:nvSpPr>
          <p:spPr bwMode="auto">
            <a:xfrm>
              <a:off x="7100402" y="3092500"/>
              <a:ext cx="1544217" cy="667436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 prstMaterial="dkEdge">
              <a:bevelT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eaLnBrk="1" hangingPunct="1"/>
              <a:endParaRPr lang="ru-RU" sz="14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60" name="Объект 14"/>
            <p:cNvSpPr txBox="1">
              <a:spLocks/>
            </p:cNvSpPr>
            <p:nvPr/>
          </p:nvSpPr>
          <p:spPr>
            <a:xfrm>
              <a:off x="7136399" y="3153664"/>
              <a:ext cx="1297109" cy="490508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3366"/>
                  </a:solidFill>
                  <a:latin typeface="+mn-lt"/>
                  <a:ea typeface="+mn-ea"/>
                  <a:cs typeface="+mn-cs"/>
                </a:defRPr>
              </a:lvl1pPr>
              <a:lvl2pPr marL="827088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235075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43063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1400" b="1" dirty="0" smtClean="0"/>
                <a:t>ЭДО</a:t>
              </a:r>
            </a:p>
            <a:p>
              <a:pPr eaLnBrk="1" hangingPunct="1"/>
              <a:endParaRPr lang="ru-RU" sz="1400" b="1" dirty="0" smtClean="0"/>
            </a:p>
            <a:p>
              <a:pPr eaLnBrk="1" hangingPunct="1"/>
              <a:r>
                <a:rPr lang="ru-RU" sz="1400" b="1" dirty="0" smtClean="0"/>
                <a:t>Почта России</a:t>
              </a:r>
              <a:endParaRPr lang="ru-RU" sz="1400" b="1" dirty="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2184795" y="4434005"/>
            <a:ext cx="2692695" cy="775492"/>
            <a:chOff x="2346823" y="4358564"/>
            <a:chExt cx="2692695" cy="1242589"/>
          </a:xfrm>
        </p:grpSpPr>
        <p:sp>
          <p:nvSpPr>
            <p:cNvPr id="65" name="Скругленный прямоугольник 64"/>
            <p:cNvSpPr/>
            <p:nvPr/>
          </p:nvSpPr>
          <p:spPr bwMode="auto">
            <a:xfrm>
              <a:off x="2346823" y="4358564"/>
              <a:ext cx="2692695" cy="1242589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 prstMaterial="dkEdge">
              <a:bevelT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eaLnBrk="1" hangingPunct="1"/>
              <a:endParaRPr lang="ru-RU" sz="14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67" name="Объект 14"/>
            <p:cNvSpPr txBox="1">
              <a:spLocks/>
            </p:cNvSpPr>
            <p:nvPr/>
          </p:nvSpPr>
          <p:spPr>
            <a:xfrm>
              <a:off x="2357035" y="4522256"/>
              <a:ext cx="2669998" cy="915202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3366"/>
                  </a:solidFill>
                  <a:latin typeface="+mn-lt"/>
                  <a:ea typeface="+mn-ea"/>
                  <a:cs typeface="+mn-cs"/>
                </a:defRPr>
              </a:lvl1pPr>
              <a:lvl2pPr marL="827088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235075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43063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1400" b="1" dirty="0" smtClean="0"/>
                <a:t>Автоматический </a:t>
              </a:r>
              <a:r>
                <a:rPr lang="ru-RU" sz="1400" b="1" dirty="0"/>
                <a:t>у</a:t>
              </a:r>
              <a:r>
                <a:rPr lang="ru-RU" sz="1400" b="1" dirty="0" smtClean="0"/>
                <a:t>чет погашения задолженности за газ</a:t>
              </a:r>
              <a:endParaRPr lang="ru-RU" sz="1400" b="1" dirty="0"/>
            </a:p>
          </p:txBody>
        </p:sp>
      </p:grpSp>
      <p:sp>
        <p:nvSpPr>
          <p:cNvPr id="68" name="Скругленный прямоугольник 67"/>
          <p:cNvSpPr/>
          <p:nvPr/>
        </p:nvSpPr>
        <p:spPr bwMode="auto">
          <a:xfrm>
            <a:off x="5514794" y="4155189"/>
            <a:ext cx="1409883" cy="109148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B0F0"/>
            </a:solidFill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z="14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9" name="Объект 14"/>
          <p:cNvSpPr txBox="1">
            <a:spLocks/>
          </p:cNvSpPr>
          <p:nvPr/>
        </p:nvSpPr>
        <p:spPr>
          <a:xfrm>
            <a:off x="5543398" y="4086468"/>
            <a:ext cx="1514208" cy="1050475"/>
          </a:xfrm>
          <a:prstGeom prst="rect">
            <a:avLst/>
          </a:prstGeom>
          <a:ln>
            <a:noFill/>
          </a:ln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827088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2350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430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400" b="1" dirty="0" smtClean="0"/>
              <a:t>Автоматически рассылаемый отчет об исполнении претензий</a:t>
            </a:r>
            <a:endParaRPr lang="ru-RU" sz="1400" b="1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7435551" y="3525656"/>
            <a:ext cx="1653498" cy="1674158"/>
            <a:chOff x="7062976" y="4114852"/>
            <a:chExt cx="1566509" cy="516590"/>
          </a:xfrm>
        </p:grpSpPr>
        <p:sp>
          <p:nvSpPr>
            <p:cNvPr id="70" name="Скругленный прямоугольник 69"/>
            <p:cNvSpPr/>
            <p:nvPr/>
          </p:nvSpPr>
          <p:spPr bwMode="auto">
            <a:xfrm>
              <a:off x="7062976" y="4114852"/>
              <a:ext cx="1566509" cy="51659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 prstMaterial="dkEdge">
              <a:bevelT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eaLnBrk="1" hangingPunct="1"/>
              <a:endParaRPr lang="ru-RU" sz="14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71" name="Объект 14"/>
            <p:cNvSpPr txBox="1">
              <a:spLocks/>
            </p:cNvSpPr>
            <p:nvPr/>
          </p:nvSpPr>
          <p:spPr>
            <a:xfrm>
              <a:off x="7121048" y="4134139"/>
              <a:ext cx="1441039" cy="174966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3366"/>
                  </a:solidFill>
                  <a:latin typeface="+mn-lt"/>
                  <a:ea typeface="+mn-ea"/>
                  <a:cs typeface="+mn-cs"/>
                </a:defRPr>
              </a:lvl1pPr>
              <a:lvl2pPr marL="827088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235075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43063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1400" b="1" dirty="0"/>
                <a:t>Юридическое управление</a:t>
              </a:r>
            </a:p>
          </p:txBody>
        </p:sp>
      </p:grpSp>
      <p:sp>
        <p:nvSpPr>
          <p:cNvPr id="90" name="Стрелка: вниз 2"/>
          <p:cNvSpPr>
            <a:spLocks noChangeArrowheads="1"/>
          </p:cNvSpPr>
          <p:nvPr/>
        </p:nvSpPr>
        <p:spPr bwMode="auto">
          <a:xfrm rot="16200000">
            <a:off x="1616629" y="2000224"/>
            <a:ext cx="202396" cy="709355"/>
          </a:xfrm>
          <a:prstGeom prst="downArrow">
            <a:avLst>
              <a:gd name="adj1" fmla="val 50000"/>
              <a:gd name="adj2" fmla="val 68792"/>
            </a:avLst>
          </a:prstGeom>
          <a:solidFill>
            <a:srgbClr val="00B050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eaLnBrk="1" hangingPunct="1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1" name="Объект 14"/>
          <p:cNvSpPr txBox="1">
            <a:spLocks/>
          </p:cNvSpPr>
          <p:nvPr/>
        </p:nvSpPr>
        <p:spPr>
          <a:xfrm>
            <a:off x="7506614" y="4189975"/>
            <a:ext cx="1205445" cy="880738"/>
          </a:xfrm>
          <a:prstGeom prst="rect">
            <a:avLst/>
          </a:prstGeom>
          <a:ln>
            <a:noFill/>
          </a:ln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827088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2350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430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400" b="1" dirty="0"/>
              <a:t>Управление контроля исполнения договоров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 bwMode="auto">
          <a:xfrm>
            <a:off x="7469947" y="4155455"/>
            <a:ext cx="1392218" cy="0"/>
          </a:xfrm>
          <a:prstGeom prst="line">
            <a:avLst/>
          </a:prstGeom>
          <a:noFill/>
          <a:ln w="28575" cap="flat" cmpd="sng" algn="ctr">
            <a:solidFill>
              <a:srgbClr val="00A1DA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9" name="Прямая соединительная линия 98"/>
          <p:cNvCxnSpPr/>
          <p:nvPr/>
        </p:nvCxnSpPr>
        <p:spPr bwMode="auto">
          <a:xfrm>
            <a:off x="7542852" y="2276299"/>
            <a:ext cx="1356711" cy="0"/>
          </a:xfrm>
          <a:prstGeom prst="line">
            <a:avLst/>
          </a:prstGeom>
          <a:noFill/>
          <a:ln w="28575" cap="flat" cmpd="sng" algn="ctr">
            <a:solidFill>
              <a:srgbClr val="00A1DA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4" name="Скругленный прямоугольник 103"/>
          <p:cNvSpPr/>
          <p:nvPr/>
        </p:nvSpPr>
        <p:spPr bwMode="auto">
          <a:xfrm>
            <a:off x="5047194" y="952211"/>
            <a:ext cx="3101108" cy="56807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z="14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05" name="Объект 14"/>
          <p:cNvSpPr txBox="1">
            <a:spLocks/>
          </p:cNvSpPr>
          <p:nvPr/>
        </p:nvSpPr>
        <p:spPr>
          <a:xfrm>
            <a:off x="5166241" y="952212"/>
            <a:ext cx="2513589" cy="443108"/>
          </a:xfrm>
          <a:prstGeom prst="rect">
            <a:avLst/>
          </a:prstGeom>
          <a:ln>
            <a:noFill/>
          </a:ln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827088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2350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430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400" b="1" dirty="0" smtClean="0"/>
              <a:t>Управление контроля исполнения договоров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43" name="Стрелка: вниз 2"/>
          <p:cNvSpPr>
            <a:spLocks noChangeArrowheads="1"/>
          </p:cNvSpPr>
          <p:nvPr/>
        </p:nvSpPr>
        <p:spPr bwMode="auto">
          <a:xfrm rot="16200000">
            <a:off x="5098221" y="3229744"/>
            <a:ext cx="167269" cy="608729"/>
          </a:xfrm>
          <a:prstGeom prst="downArrow">
            <a:avLst>
              <a:gd name="adj1" fmla="val 50000"/>
              <a:gd name="adj2" fmla="val 68792"/>
            </a:avLst>
          </a:prstGeom>
          <a:solidFill>
            <a:srgbClr val="00B050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eaLnBrk="1" hangingPunct="1"/>
            <a:endParaRPr lang="ru-RU">
              <a:solidFill>
                <a:srgbClr val="FF0000"/>
              </a:solidFill>
            </a:endParaRPr>
          </a:p>
        </p:txBody>
      </p:sp>
      <p:sp>
        <p:nvSpPr>
          <p:cNvPr id="61" name="Стрелка: вниз 2"/>
          <p:cNvSpPr>
            <a:spLocks noChangeArrowheads="1"/>
          </p:cNvSpPr>
          <p:nvPr/>
        </p:nvSpPr>
        <p:spPr bwMode="auto">
          <a:xfrm rot="16200000">
            <a:off x="7101442" y="4226808"/>
            <a:ext cx="125672" cy="479199"/>
          </a:xfrm>
          <a:prstGeom prst="downArrow">
            <a:avLst>
              <a:gd name="adj1" fmla="val 50000"/>
              <a:gd name="adj2" fmla="val 68792"/>
            </a:avLst>
          </a:prstGeom>
          <a:solidFill>
            <a:srgbClr val="00B050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eaLnBrk="1" hangingPunct="1"/>
            <a:endParaRPr lang="ru-RU">
              <a:solidFill>
                <a:srgbClr val="FF0000"/>
              </a:solidFill>
            </a:endParaRPr>
          </a:p>
        </p:txBody>
      </p:sp>
      <p:sp>
        <p:nvSpPr>
          <p:cNvPr id="62" name="Стрелка: вниз 2"/>
          <p:cNvSpPr>
            <a:spLocks noChangeArrowheads="1"/>
          </p:cNvSpPr>
          <p:nvPr/>
        </p:nvSpPr>
        <p:spPr bwMode="auto">
          <a:xfrm rot="16200000">
            <a:off x="7101443" y="4697515"/>
            <a:ext cx="125672" cy="479197"/>
          </a:xfrm>
          <a:prstGeom prst="downArrow">
            <a:avLst>
              <a:gd name="adj1" fmla="val 50000"/>
              <a:gd name="adj2" fmla="val 68792"/>
            </a:avLst>
          </a:prstGeom>
          <a:solidFill>
            <a:srgbClr val="00B050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eaLnBrk="1" hangingPunct="1"/>
            <a:endParaRPr lang="ru-RU">
              <a:solidFill>
                <a:srgbClr val="FF0000"/>
              </a:solidFill>
            </a:endParaRPr>
          </a:p>
        </p:txBody>
      </p:sp>
      <p:pic>
        <p:nvPicPr>
          <p:cNvPr id="63" name="Picture 2" descr="\\Second300\структура\Презентации\Модуль Расчеты\Pochta-Rossi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355" y="2369683"/>
            <a:ext cx="371551" cy="233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\\Second300\структура\Презентации\Модуль автоматизации ПИР\СБИС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1524" y="1981662"/>
            <a:ext cx="434119" cy="270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 стрелкой 2"/>
          <p:cNvCxnSpPr/>
          <p:nvPr/>
        </p:nvCxnSpPr>
        <p:spPr bwMode="auto">
          <a:xfrm>
            <a:off x="5224717" y="2207261"/>
            <a:ext cx="914400" cy="7620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6" name="Группа 5"/>
          <p:cNvGrpSpPr/>
          <p:nvPr/>
        </p:nvGrpSpPr>
        <p:grpSpPr>
          <a:xfrm>
            <a:off x="1540131" y="2036742"/>
            <a:ext cx="281558" cy="307777"/>
            <a:chOff x="802347" y="1455817"/>
            <a:chExt cx="281558" cy="369333"/>
          </a:xfrm>
        </p:grpSpPr>
        <p:sp>
          <p:nvSpPr>
            <p:cNvPr id="79" name="Овал 78"/>
            <p:cNvSpPr/>
            <p:nvPr/>
          </p:nvSpPr>
          <p:spPr bwMode="auto">
            <a:xfrm>
              <a:off x="802347" y="1484534"/>
              <a:ext cx="281558" cy="266186"/>
            </a:xfrm>
            <a:prstGeom prst="ellipse">
              <a:avLst/>
            </a:prstGeom>
            <a:solidFill>
              <a:srgbClr val="0066FF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806254" y="1455817"/>
              <a:ext cx="266420" cy="369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/>
                <a:t>1</a:t>
              </a:r>
              <a:endParaRPr lang="ru-RU" sz="1400" b="1" dirty="0"/>
            </a:p>
          </p:txBody>
        </p:sp>
      </p:grpSp>
      <p:sp>
        <p:nvSpPr>
          <p:cNvPr id="81" name="Стрелка: вниз 2"/>
          <p:cNvSpPr>
            <a:spLocks noChangeArrowheads="1"/>
          </p:cNvSpPr>
          <p:nvPr/>
        </p:nvSpPr>
        <p:spPr bwMode="auto">
          <a:xfrm>
            <a:off x="2920148" y="2694373"/>
            <a:ext cx="242875" cy="1719629"/>
          </a:xfrm>
          <a:prstGeom prst="downArrow">
            <a:avLst>
              <a:gd name="adj1" fmla="val 50000"/>
              <a:gd name="adj2" fmla="val 68792"/>
            </a:avLst>
          </a:prstGeom>
          <a:solidFill>
            <a:srgbClr val="00B050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eaLnBrk="1" hangingPunct="1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2" name="Стрелка: вниз 2"/>
          <p:cNvSpPr>
            <a:spLocks noChangeArrowheads="1"/>
          </p:cNvSpPr>
          <p:nvPr/>
        </p:nvSpPr>
        <p:spPr bwMode="auto">
          <a:xfrm>
            <a:off x="3535441" y="2694373"/>
            <a:ext cx="242875" cy="410186"/>
          </a:xfrm>
          <a:prstGeom prst="downArrow">
            <a:avLst>
              <a:gd name="adj1" fmla="val 50000"/>
              <a:gd name="adj2" fmla="val 68792"/>
            </a:avLst>
          </a:prstGeom>
          <a:solidFill>
            <a:srgbClr val="00B050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eaLnBrk="1" hangingPunct="1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3" name="Стрелка: вниз 2"/>
          <p:cNvSpPr>
            <a:spLocks noChangeArrowheads="1"/>
          </p:cNvSpPr>
          <p:nvPr/>
        </p:nvSpPr>
        <p:spPr bwMode="auto">
          <a:xfrm rot="10800000">
            <a:off x="2359189" y="2675716"/>
            <a:ext cx="242875" cy="1738286"/>
          </a:xfrm>
          <a:prstGeom prst="downArrow">
            <a:avLst>
              <a:gd name="adj1" fmla="val 50000"/>
              <a:gd name="adj2" fmla="val 68792"/>
            </a:avLst>
          </a:prstGeom>
          <a:solidFill>
            <a:srgbClr val="00B050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eaLnBrk="1" hangingPunct="1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0" name="Стрелка: вниз 2"/>
          <p:cNvSpPr>
            <a:spLocks noChangeArrowheads="1"/>
          </p:cNvSpPr>
          <p:nvPr/>
        </p:nvSpPr>
        <p:spPr bwMode="auto">
          <a:xfrm rot="5400000">
            <a:off x="4260938" y="559038"/>
            <a:ext cx="202396" cy="1318246"/>
          </a:xfrm>
          <a:prstGeom prst="downArrow">
            <a:avLst>
              <a:gd name="adj1" fmla="val 50000"/>
              <a:gd name="adj2" fmla="val 68792"/>
            </a:avLst>
          </a:prstGeom>
          <a:solidFill>
            <a:srgbClr val="00B050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eaLnBrk="1" hangingPunct="1"/>
            <a:endParaRPr lang="ru-RU" dirty="0">
              <a:solidFill>
                <a:srgbClr val="FF0000"/>
              </a:solidFill>
            </a:endParaRPr>
          </a:p>
        </p:txBody>
      </p:sp>
      <p:grpSp>
        <p:nvGrpSpPr>
          <p:cNvPr id="110" name="Группа 109"/>
          <p:cNvGrpSpPr/>
          <p:nvPr/>
        </p:nvGrpSpPr>
        <p:grpSpPr>
          <a:xfrm>
            <a:off x="4207941" y="1285540"/>
            <a:ext cx="389850" cy="307777"/>
            <a:chOff x="755454" y="1455817"/>
            <a:chExt cx="389850" cy="369333"/>
          </a:xfrm>
        </p:grpSpPr>
        <p:sp>
          <p:nvSpPr>
            <p:cNvPr id="111" name="Овал 110"/>
            <p:cNvSpPr/>
            <p:nvPr/>
          </p:nvSpPr>
          <p:spPr bwMode="auto">
            <a:xfrm>
              <a:off x="802347" y="1484534"/>
              <a:ext cx="281558" cy="266186"/>
            </a:xfrm>
            <a:prstGeom prst="ellipse">
              <a:avLst/>
            </a:prstGeom>
            <a:solidFill>
              <a:srgbClr val="0066FF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755454" y="1455817"/>
              <a:ext cx="389850" cy="369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/>
                <a:t>2</a:t>
              </a:r>
              <a:r>
                <a:rPr lang="en-US" sz="1400" b="1" dirty="0" smtClean="0"/>
                <a:t>.2</a:t>
              </a:r>
              <a:endParaRPr lang="ru-RU" sz="1400" b="1" dirty="0"/>
            </a:p>
          </p:txBody>
        </p:sp>
      </p:grpSp>
      <p:grpSp>
        <p:nvGrpSpPr>
          <p:cNvPr id="113" name="Группа 112"/>
          <p:cNvGrpSpPr/>
          <p:nvPr/>
        </p:nvGrpSpPr>
        <p:grpSpPr>
          <a:xfrm>
            <a:off x="2094695" y="2713594"/>
            <a:ext cx="281558" cy="307777"/>
            <a:chOff x="802347" y="1455817"/>
            <a:chExt cx="281558" cy="369333"/>
          </a:xfrm>
        </p:grpSpPr>
        <p:sp>
          <p:nvSpPr>
            <p:cNvPr id="114" name="Овал 113"/>
            <p:cNvSpPr/>
            <p:nvPr/>
          </p:nvSpPr>
          <p:spPr bwMode="auto">
            <a:xfrm>
              <a:off x="802347" y="1484534"/>
              <a:ext cx="281558" cy="266186"/>
            </a:xfrm>
            <a:prstGeom prst="ellipse">
              <a:avLst/>
            </a:prstGeom>
            <a:solidFill>
              <a:srgbClr val="0066FF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806254" y="1455817"/>
              <a:ext cx="266420" cy="369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/>
                <a:t>5</a:t>
              </a:r>
            </a:p>
          </p:txBody>
        </p:sp>
      </p:grpSp>
      <p:grpSp>
        <p:nvGrpSpPr>
          <p:cNvPr id="116" name="Группа 115"/>
          <p:cNvGrpSpPr/>
          <p:nvPr/>
        </p:nvGrpSpPr>
        <p:grpSpPr>
          <a:xfrm>
            <a:off x="2662971" y="2713594"/>
            <a:ext cx="281558" cy="307777"/>
            <a:chOff x="802347" y="1455817"/>
            <a:chExt cx="281558" cy="369333"/>
          </a:xfrm>
        </p:grpSpPr>
        <p:sp>
          <p:nvSpPr>
            <p:cNvPr id="117" name="Овал 116"/>
            <p:cNvSpPr/>
            <p:nvPr/>
          </p:nvSpPr>
          <p:spPr bwMode="auto">
            <a:xfrm>
              <a:off x="802347" y="1484534"/>
              <a:ext cx="281558" cy="266186"/>
            </a:xfrm>
            <a:prstGeom prst="ellipse">
              <a:avLst/>
            </a:prstGeom>
            <a:solidFill>
              <a:srgbClr val="0066FF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806254" y="1455817"/>
              <a:ext cx="266420" cy="369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/>
                <a:t>5</a:t>
              </a:r>
              <a:endParaRPr lang="ru-RU" sz="1400" b="1" dirty="0"/>
            </a:p>
          </p:txBody>
        </p:sp>
      </p:grpSp>
      <p:grpSp>
        <p:nvGrpSpPr>
          <p:cNvPr id="119" name="Группа 118"/>
          <p:cNvGrpSpPr/>
          <p:nvPr/>
        </p:nvGrpSpPr>
        <p:grpSpPr>
          <a:xfrm>
            <a:off x="3278222" y="2713594"/>
            <a:ext cx="281558" cy="307777"/>
            <a:chOff x="802347" y="1455817"/>
            <a:chExt cx="281558" cy="369333"/>
          </a:xfrm>
        </p:grpSpPr>
        <p:sp>
          <p:nvSpPr>
            <p:cNvPr id="120" name="Овал 119"/>
            <p:cNvSpPr/>
            <p:nvPr/>
          </p:nvSpPr>
          <p:spPr bwMode="auto">
            <a:xfrm>
              <a:off x="802347" y="1484534"/>
              <a:ext cx="281558" cy="266186"/>
            </a:xfrm>
            <a:prstGeom prst="ellipse">
              <a:avLst/>
            </a:prstGeom>
            <a:solidFill>
              <a:srgbClr val="0066FF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806254" y="1455817"/>
              <a:ext cx="266420" cy="369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/>
                <a:t>3</a:t>
              </a:r>
            </a:p>
          </p:txBody>
        </p:sp>
      </p:grpSp>
      <p:grpSp>
        <p:nvGrpSpPr>
          <p:cNvPr id="123" name="Группа 122"/>
          <p:cNvGrpSpPr/>
          <p:nvPr/>
        </p:nvGrpSpPr>
        <p:grpSpPr>
          <a:xfrm>
            <a:off x="4994865" y="4510213"/>
            <a:ext cx="281558" cy="307777"/>
            <a:chOff x="802347" y="1455817"/>
            <a:chExt cx="281558" cy="369333"/>
          </a:xfrm>
        </p:grpSpPr>
        <p:sp>
          <p:nvSpPr>
            <p:cNvPr id="124" name="Овал 123"/>
            <p:cNvSpPr/>
            <p:nvPr/>
          </p:nvSpPr>
          <p:spPr bwMode="auto">
            <a:xfrm>
              <a:off x="802347" y="1484534"/>
              <a:ext cx="281558" cy="266186"/>
            </a:xfrm>
            <a:prstGeom prst="ellipse">
              <a:avLst/>
            </a:prstGeom>
            <a:solidFill>
              <a:srgbClr val="0066FF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806254" y="1455817"/>
              <a:ext cx="266420" cy="369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/>
                <a:t>6</a:t>
              </a:r>
              <a:endParaRPr lang="ru-RU" sz="1400" b="1" dirty="0"/>
            </a:p>
          </p:txBody>
        </p:sp>
      </p:grpSp>
      <p:grpSp>
        <p:nvGrpSpPr>
          <p:cNvPr id="129" name="Группа 128"/>
          <p:cNvGrpSpPr/>
          <p:nvPr/>
        </p:nvGrpSpPr>
        <p:grpSpPr>
          <a:xfrm>
            <a:off x="4994865" y="3217879"/>
            <a:ext cx="281558" cy="307777"/>
            <a:chOff x="802347" y="1455817"/>
            <a:chExt cx="281558" cy="369333"/>
          </a:xfrm>
        </p:grpSpPr>
        <p:sp>
          <p:nvSpPr>
            <p:cNvPr id="130" name="Овал 129"/>
            <p:cNvSpPr/>
            <p:nvPr/>
          </p:nvSpPr>
          <p:spPr bwMode="auto">
            <a:xfrm>
              <a:off x="802347" y="1484534"/>
              <a:ext cx="281558" cy="266186"/>
            </a:xfrm>
            <a:prstGeom prst="ellipse">
              <a:avLst/>
            </a:prstGeom>
            <a:solidFill>
              <a:srgbClr val="0066FF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806254" y="1455817"/>
              <a:ext cx="266420" cy="369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/>
                <a:t>4</a:t>
              </a:r>
              <a:endParaRPr lang="ru-RU" sz="1400" b="1" dirty="0"/>
            </a:p>
          </p:txBody>
        </p:sp>
      </p:grpSp>
      <p:sp>
        <p:nvSpPr>
          <p:cNvPr id="132" name="Стрелка: вниз 2"/>
          <p:cNvSpPr>
            <a:spLocks noChangeArrowheads="1"/>
          </p:cNvSpPr>
          <p:nvPr/>
        </p:nvSpPr>
        <p:spPr bwMode="auto">
          <a:xfrm rot="12918356">
            <a:off x="7059384" y="2229700"/>
            <a:ext cx="203516" cy="983610"/>
          </a:xfrm>
          <a:prstGeom prst="downArrow">
            <a:avLst>
              <a:gd name="adj1" fmla="val 50000"/>
              <a:gd name="adj2" fmla="val 68792"/>
            </a:avLst>
          </a:prstGeom>
          <a:solidFill>
            <a:srgbClr val="00B050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eaLnBrk="1" hangingPunct="1"/>
            <a:endParaRPr lang="ru-RU">
              <a:solidFill>
                <a:srgbClr val="FF0000"/>
              </a:solidFill>
            </a:endParaRPr>
          </a:p>
        </p:txBody>
      </p:sp>
      <p:grpSp>
        <p:nvGrpSpPr>
          <p:cNvPr id="136" name="Группа 135"/>
          <p:cNvGrpSpPr/>
          <p:nvPr/>
        </p:nvGrpSpPr>
        <p:grpSpPr>
          <a:xfrm>
            <a:off x="7115900" y="2005417"/>
            <a:ext cx="281558" cy="307777"/>
            <a:chOff x="802347" y="1455817"/>
            <a:chExt cx="281558" cy="369333"/>
          </a:xfrm>
        </p:grpSpPr>
        <p:sp>
          <p:nvSpPr>
            <p:cNvPr id="137" name="Овал 136"/>
            <p:cNvSpPr/>
            <p:nvPr/>
          </p:nvSpPr>
          <p:spPr bwMode="auto">
            <a:xfrm>
              <a:off x="802347" y="1484534"/>
              <a:ext cx="281558" cy="266186"/>
            </a:xfrm>
            <a:prstGeom prst="ellipse">
              <a:avLst/>
            </a:prstGeom>
            <a:solidFill>
              <a:srgbClr val="0066FF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806254" y="1455817"/>
              <a:ext cx="266420" cy="369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/>
                <a:t>4</a:t>
              </a:r>
              <a:endParaRPr lang="ru-RU" sz="1400" b="1" dirty="0"/>
            </a:p>
          </p:txBody>
        </p:sp>
      </p:grpSp>
      <p:grpSp>
        <p:nvGrpSpPr>
          <p:cNvPr id="139" name="Группа 138"/>
          <p:cNvGrpSpPr/>
          <p:nvPr/>
        </p:nvGrpSpPr>
        <p:grpSpPr>
          <a:xfrm>
            <a:off x="7000453" y="4164118"/>
            <a:ext cx="281558" cy="307777"/>
            <a:chOff x="802347" y="1455817"/>
            <a:chExt cx="281558" cy="369333"/>
          </a:xfrm>
        </p:grpSpPr>
        <p:sp>
          <p:nvSpPr>
            <p:cNvPr id="140" name="Овал 139"/>
            <p:cNvSpPr/>
            <p:nvPr/>
          </p:nvSpPr>
          <p:spPr bwMode="auto">
            <a:xfrm>
              <a:off x="802347" y="1484534"/>
              <a:ext cx="281558" cy="266186"/>
            </a:xfrm>
            <a:prstGeom prst="ellipse">
              <a:avLst/>
            </a:prstGeom>
            <a:solidFill>
              <a:srgbClr val="0066FF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806254" y="1455817"/>
              <a:ext cx="266420" cy="369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/>
                <a:t>6</a:t>
              </a:r>
              <a:endParaRPr lang="ru-RU" sz="1400" b="1" dirty="0"/>
            </a:p>
          </p:txBody>
        </p:sp>
      </p:grpSp>
      <p:grpSp>
        <p:nvGrpSpPr>
          <p:cNvPr id="142" name="Группа 141"/>
          <p:cNvGrpSpPr/>
          <p:nvPr/>
        </p:nvGrpSpPr>
        <p:grpSpPr>
          <a:xfrm>
            <a:off x="7000453" y="4633780"/>
            <a:ext cx="281558" cy="307777"/>
            <a:chOff x="802347" y="1455817"/>
            <a:chExt cx="281558" cy="369333"/>
          </a:xfrm>
        </p:grpSpPr>
        <p:sp>
          <p:nvSpPr>
            <p:cNvPr id="143" name="Овал 142"/>
            <p:cNvSpPr/>
            <p:nvPr/>
          </p:nvSpPr>
          <p:spPr bwMode="auto">
            <a:xfrm>
              <a:off x="802347" y="1484534"/>
              <a:ext cx="281558" cy="266186"/>
            </a:xfrm>
            <a:prstGeom prst="ellipse">
              <a:avLst/>
            </a:prstGeom>
            <a:solidFill>
              <a:srgbClr val="0066FF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806254" y="1455817"/>
              <a:ext cx="266420" cy="369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/>
                <a:t>6</a:t>
              </a:r>
            </a:p>
          </p:txBody>
        </p:sp>
      </p:grpSp>
      <p:grpSp>
        <p:nvGrpSpPr>
          <p:cNvPr id="145" name="Группа 144"/>
          <p:cNvGrpSpPr/>
          <p:nvPr/>
        </p:nvGrpSpPr>
        <p:grpSpPr>
          <a:xfrm>
            <a:off x="2637532" y="1576081"/>
            <a:ext cx="281558" cy="307777"/>
            <a:chOff x="802347" y="1455817"/>
            <a:chExt cx="281558" cy="369333"/>
          </a:xfrm>
        </p:grpSpPr>
        <p:sp>
          <p:nvSpPr>
            <p:cNvPr id="146" name="Овал 145"/>
            <p:cNvSpPr/>
            <p:nvPr/>
          </p:nvSpPr>
          <p:spPr bwMode="auto">
            <a:xfrm>
              <a:off x="802347" y="1484534"/>
              <a:ext cx="281558" cy="266186"/>
            </a:xfrm>
            <a:prstGeom prst="ellipse">
              <a:avLst/>
            </a:prstGeom>
            <a:solidFill>
              <a:srgbClr val="0066FF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806254" y="1455817"/>
              <a:ext cx="266420" cy="369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3</a:t>
              </a:r>
              <a:endParaRPr lang="ru-RU" sz="1400" b="1" dirty="0"/>
            </a:p>
          </p:txBody>
        </p:sp>
      </p:grpSp>
      <p:grpSp>
        <p:nvGrpSpPr>
          <p:cNvPr id="152" name="Группа 151"/>
          <p:cNvGrpSpPr/>
          <p:nvPr/>
        </p:nvGrpSpPr>
        <p:grpSpPr>
          <a:xfrm>
            <a:off x="5544490" y="1578446"/>
            <a:ext cx="389850" cy="307777"/>
            <a:chOff x="755454" y="1455817"/>
            <a:chExt cx="389850" cy="369333"/>
          </a:xfrm>
        </p:grpSpPr>
        <p:sp>
          <p:nvSpPr>
            <p:cNvPr id="153" name="Овал 152"/>
            <p:cNvSpPr/>
            <p:nvPr/>
          </p:nvSpPr>
          <p:spPr bwMode="auto">
            <a:xfrm>
              <a:off x="802347" y="1484534"/>
              <a:ext cx="281558" cy="266186"/>
            </a:xfrm>
            <a:prstGeom prst="ellipse">
              <a:avLst/>
            </a:prstGeom>
            <a:solidFill>
              <a:srgbClr val="0066FF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755454" y="1455817"/>
              <a:ext cx="389850" cy="369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2.1</a:t>
              </a:r>
              <a:endParaRPr lang="ru-RU" sz="1400" b="1" dirty="0"/>
            </a:p>
          </p:txBody>
        </p:sp>
      </p:grpSp>
      <p:pic>
        <p:nvPicPr>
          <p:cNvPr id="155" name="Picture 4" descr="\\Second300\структура\Презентации\Модуль автоматизации ПИР\автоматизация77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957" y="4941612"/>
            <a:ext cx="309843" cy="25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6" name="Picture 4" descr="\\Second300\структура\Презентации\Модуль автоматизации ПИР\автоматизация77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306" y="3706685"/>
            <a:ext cx="309843" cy="25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7" name="Picture 3" descr="\\Second300\структура\Презентации\Модуль Расчеты\Клиенты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0857" y="4212960"/>
            <a:ext cx="342002" cy="28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9" name="Picture 3" descr="\\Second300\структура\Презентации\Модуль Расчеты\Клиенты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869" y="1093747"/>
            <a:ext cx="342002" cy="28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\\Second300\структура\Презентации\Модуль автоматизации ПИР\пi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775" y="992269"/>
            <a:ext cx="709131" cy="49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0" name="Picture 10" descr="\\Second300\структура\Презентации\Модуль автоматизации ПИР\пi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211" y="3736729"/>
            <a:ext cx="629697" cy="44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" name="Полилиния 102"/>
          <p:cNvSpPr/>
          <p:nvPr/>
        </p:nvSpPr>
        <p:spPr bwMode="auto">
          <a:xfrm>
            <a:off x="3905512" y="1507246"/>
            <a:ext cx="2203954" cy="889792"/>
          </a:xfrm>
          <a:custGeom>
            <a:avLst/>
            <a:gdLst>
              <a:gd name="connsiteX0" fmla="*/ 2082516 w 2203954"/>
              <a:gd name="connsiteY0" fmla="*/ 0 h 1067750"/>
              <a:gd name="connsiteX1" fmla="*/ 2203954 w 2203954"/>
              <a:gd name="connsiteY1" fmla="*/ 167079 h 1067750"/>
              <a:gd name="connsiteX2" fmla="*/ 2143235 w 2203954"/>
              <a:gd name="connsiteY2" fmla="*/ 167079 h 1067750"/>
              <a:gd name="connsiteX3" fmla="*/ 2143235 w 2203954"/>
              <a:gd name="connsiteY3" fmla="*/ 1067749 h 1067750"/>
              <a:gd name="connsiteX4" fmla="*/ 2141680 w 2203954"/>
              <a:gd name="connsiteY4" fmla="*/ 1067749 h 1067750"/>
              <a:gd name="connsiteX5" fmla="*/ 2141680 w 2203954"/>
              <a:gd name="connsiteY5" fmla="*/ 1067750 h 1067750"/>
              <a:gd name="connsiteX6" fmla="*/ 0 w 2203954"/>
              <a:gd name="connsiteY6" fmla="*/ 1067750 h 1067750"/>
              <a:gd name="connsiteX7" fmla="*/ 0 w 2203954"/>
              <a:gd name="connsiteY7" fmla="*/ 953450 h 1067750"/>
              <a:gd name="connsiteX8" fmla="*/ 2021798 w 2203954"/>
              <a:gd name="connsiteY8" fmla="*/ 953450 h 1067750"/>
              <a:gd name="connsiteX9" fmla="*/ 2021798 w 2203954"/>
              <a:gd name="connsiteY9" fmla="*/ 167079 h 1067750"/>
              <a:gd name="connsiteX10" fmla="*/ 1961079 w 2203954"/>
              <a:gd name="connsiteY10" fmla="*/ 167079 h 106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03954" h="1067750">
                <a:moveTo>
                  <a:pt x="2082516" y="0"/>
                </a:moveTo>
                <a:lnTo>
                  <a:pt x="2203954" y="167079"/>
                </a:lnTo>
                <a:lnTo>
                  <a:pt x="2143235" y="167079"/>
                </a:lnTo>
                <a:lnTo>
                  <a:pt x="2143235" y="1067749"/>
                </a:lnTo>
                <a:lnTo>
                  <a:pt x="2141680" y="1067749"/>
                </a:lnTo>
                <a:lnTo>
                  <a:pt x="2141680" y="1067750"/>
                </a:lnTo>
                <a:lnTo>
                  <a:pt x="0" y="1067750"/>
                </a:lnTo>
                <a:lnTo>
                  <a:pt x="0" y="953450"/>
                </a:lnTo>
                <a:lnTo>
                  <a:pt x="2021798" y="953450"/>
                </a:lnTo>
                <a:lnTo>
                  <a:pt x="2021798" y="167079"/>
                </a:lnTo>
                <a:lnTo>
                  <a:pt x="1961079" y="167079"/>
                </a:lnTo>
                <a:close/>
              </a:path>
            </a:pathLst>
          </a:custGeom>
          <a:solidFill>
            <a:srgbClr val="00B050"/>
          </a:solidFill>
          <a:ln>
            <a:solidFill>
              <a:srgbClr val="000000"/>
            </a:solidFill>
          </a:ln>
        </p:spPr>
        <p:txBody>
          <a:bodyPr wrap="square" lIns="0" tIns="0" rIns="0" bIns="0" anchor="ctr">
            <a:noAutofit/>
          </a:bodyPr>
          <a:lstStyle/>
          <a:p>
            <a:pPr eaLnBrk="1" hangingPunct="1"/>
            <a:endParaRPr lang="ru-RU">
              <a:solidFill>
                <a:srgbClr val="FF0000"/>
              </a:solidFill>
            </a:endParaRPr>
          </a:p>
        </p:txBody>
      </p:sp>
      <p:pic>
        <p:nvPicPr>
          <p:cNvPr id="166" name="Picture 3" descr="\\Second300\структура\Презентации\Модуль автоматизации ПИР\Автоматизация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810" y="2207262"/>
            <a:ext cx="468345" cy="365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7" name="Picture 7" descr="\\Second300\структура\Презентации\Модуль автоматизации ПИР\bank-clipart-clipart-bank-2400_240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06" y="2133906"/>
            <a:ext cx="500633" cy="41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6" name="Picture 122" descr="https://image.flaticon.com/icons/png/512/29/29968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734" y="3646811"/>
            <a:ext cx="377542" cy="314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File, print, printer icon.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43242771"/>
            <a:ext cx="30480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6182234" y="1975955"/>
            <a:ext cx="687193" cy="576486"/>
            <a:chOff x="6248907" y="2361620"/>
            <a:chExt cx="687193" cy="691782"/>
          </a:xfrm>
        </p:grpSpPr>
        <p:pic>
          <p:nvPicPr>
            <p:cNvPr id="106" name="Рисунок 10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0701" y="2379309"/>
              <a:ext cx="674093" cy="674093"/>
            </a:xfrm>
            <a:prstGeom prst="rect">
              <a:avLst/>
            </a:prstGeom>
          </p:spPr>
        </p:pic>
        <p:sp>
          <p:nvSpPr>
            <p:cNvPr id="5" name="Овал 4"/>
            <p:cNvSpPr/>
            <p:nvPr/>
          </p:nvSpPr>
          <p:spPr bwMode="auto">
            <a:xfrm>
              <a:off x="6248907" y="2361620"/>
              <a:ext cx="687193" cy="682010"/>
            </a:xfrm>
            <a:prstGeom prst="ellipse">
              <a:avLst/>
            </a:prstGeom>
            <a:noFill/>
            <a:ln w="19050" cap="flat" cmpd="sng" algn="ctr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</p:grpSp>
      <p:sp>
        <p:nvSpPr>
          <p:cNvPr id="109" name="Стрелка: вниз 2"/>
          <p:cNvSpPr>
            <a:spLocks noChangeArrowheads="1"/>
          </p:cNvSpPr>
          <p:nvPr/>
        </p:nvSpPr>
        <p:spPr bwMode="auto">
          <a:xfrm rot="16200000">
            <a:off x="5098219" y="4569912"/>
            <a:ext cx="167269" cy="608729"/>
          </a:xfrm>
          <a:prstGeom prst="downArrow">
            <a:avLst>
              <a:gd name="adj1" fmla="val 50000"/>
              <a:gd name="adj2" fmla="val 68792"/>
            </a:avLst>
          </a:prstGeom>
          <a:solidFill>
            <a:srgbClr val="00B050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eaLnBrk="1" hangingPunct="1"/>
            <a:endParaRPr lang="ru-RU">
              <a:solidFill>
                <a:srgbClr val="FF0000"/>
              </a:solidFill>
            </a:endParaRPr>
          </a:p>
        </p:txBody>
      </p:sp>
      <p:pic>
        <p:nvPicPr>
          <p:cNvPr id="126" name="Picture 4" descr="\\Second300\структура\Презентации\Модуль автоматизации ПИР\автоматизация77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871" y="4903261"/>
            <a:ext cx="309843" cy="25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2" descr="\\Second300\структура\Презентации\!!.МРГ Казань\2022-04-01\Презентация ПДЗ ТСО вар 1 МРГ\лого 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" y="1"/>
            <a:ext cx="2718214" cy="87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36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Заголовок 6"/>
          <p:cNvSpPr>
            <a:spLocks noGrp="1"/>
          </p:cNvSpPr>
          <p:nvPr>
            <p:ph type="title"/>
          </p:nvPr>
        </p:nvSpPr>
        <p:spPr>
          <a:xfrm>
            <a:off x="3017072" y="38364"/>
            <a:ext cx="5965003" cy="761736"/>
          </a:xfrm>
        </p:spPr>
        <p:txBody>
          <a:bodyPr/>
          <a:lstStyle/>
          <a:p>
            <a:pPr eaLnBrk="1" hangingPunct="1"/>
            <a:r>
              <a:rPr lang="ru-RU" sz="2400" dirty="0" smtClean="0"/>
              <a:t>ПОРЯДОК РАБОТЫ МОДУЛЯ «НЕДОИМКА»</a:t>
            </a:r>
            <a:br>
              <a:rPr lang="ru-RU" sz="2400" dirty="0" smtClean="0"/>
            </a:br>
            <a:r>
              <a:rPr lang="ru-RU" sz="2400" dirty="0" smtClean="0"/>
              <a:t>НА ЭТАПЕ ПОДГТОВКЕ ПРЕТЕНЗИЙ</a:t>
            </a:r>
            <a:endParaRPr lang="ru-RU" sz="2400" dirty="0"/>
          </a:p>
        </p:txBody>
      </p:sp>
      <p:sp>
        <p:nvSpPr>
          <p:cNvPr id="12" name="Текст 7">
            <a:extLst>
              <a:ext uri="{FF2B5EF4-FFF2-40B4-BE49-F238E27FC236}">
                <a16:creationId xmlns:a16="http://schemas.microsoft.com/office/drawing/2014/main" xmlns="" id="{2EDFFA98-670F-486D-AE16-3F0C373944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68540" y="5418762"/>
            <a:ext cx="6653211" cy="215444"/>
          </a:xfrm>
          <a:ln/>
        </p:spPr>
        <p:txBody>
          <a:bodyPr/>
          <a:lstStyle/>
          <a:p>
            <a:pPr eaLnBrk="1" hangingPunct="1">
              <a:defRPr/>
            </a:pPr>
            <a:r>
              <a:rPr lang="ru-RU" sz="1400" dirty="0" smtClean="0"/>
              <a:t>2022 год</a:t>
            </a:r>
            <a:endParaRPr lang="ru-RU" sz="1400" dirty="0"/>
          </a:p>
        </p:txBody>
      </p:sp>
      <p:sp>
        <p:nvSpPr>
          <p:cNvPr id="28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AD7FD4-6EE3-4F12-8C21-7547B31E9814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133350" y="984251"/>
            <a:ext cx="8915400" cy="4286250"/>
          </a:xfrm>
          <a:prstGeom prst="roundRect">
            <a:avLst>
              <a:gd name="adj" fmla="val 6544"/>
            </a:avLst>
          </a:prstGeom>
          <a:noFill/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9575" y="1000677"/>
            <a:ext cx="85725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     </a:t>
            </a:r>
            <a:r>
              <a:rPr lang="ru-RU" sz="1600" dirty="0">
                <a:solidFill>
                  <a:srgbClr val="002060"/>
                </a:solidFill>
              </a:rPr>
              <a:t>Ежедневное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>
                <a:solidFill>
                  <a:srgbClr val="002060"/>
                </a:solidFill>
              </a:rPr>
              <a:t>п</a:t>
            </a:r>
            <a:r>
              <a:rPr lang="ru-RU" sz="1600" dirty="0" smtClean="0">
                <a:solidFill>
                  <a:srgbClr val="002060"/>
                </a:solidFill>
              </a:rPr>
              <a:t>оступление информации </a:t>
            </a:r>
            <a:r>
              <a:rPr lang="ru-RU" sz="1600" dirty="0">
                <a:solidFill>
                  <a:srgbClr val="002060"/>
                </a:solidFill>
              </a:rPr>
              <a:t>из банка о платежах </a:t>
            </a:r>
            <a:r>
              <a:rPr lang="ru-RU" sz="1600" dirty="0" smtClean="0">
                <a:solidFill>
                  <a:srgbClr val="002060"/>
                </a:solidFill>
              </a:rPr>
              <a:t>за газ</a:t>
            </a:r>
            <a:r>
              <a:rPr lang="ru-RU" sz="1600" dirty="0">
                <a:solidFill>
                  <a:srgbClr val="002060"/>
                </a:solidFill>
              </a:rPr>
              <a:t>, распределение Отделом бухгалтерского учета реализации газа поступивших денег по лицевым счетам абонентов</a:t>
            </a:r>
            <a:r>
              <a:rPr lang="ru-RU" sz="1600" dirty="0" smtClean="0">
                <a:solidFill>
                  <a:srgbClr val="002060"/>
                </a:solidFill>
              </a:rPr>
              <a:t>.</a:t>
            </a:r>
            <a:endParaRPr lang="ru-RU" sz="1600" dirty="0">
              <a:solidFill>
                <a:srgbClr val="002060"/>
              </a:solidFill>
            </a:endParaRPr>
          </a:p>
          <a:p>
            <a:r>
              <a:rPr lang="ru-RU" sz="1600" dirty="0" smtClean="0">
                <a:solidFill>
                  <a:srgbClr val="002060"/>
                </a:solidFill>
              </a:rPr>
              <a:t>      При отсутствии поступления денег на лицевой счет, </a:t>
            </a:r>
            <a:r>
              <a:rPr lang="ru-RU" sz="1600" dirty="0">
                <a:solidFill>
                  <a:srgbClr val="002060"/>
                </a:solidFill>
              </a:rPr>
              <a:t>11-го, 16-го, 19-го, 26-го числа каждого месяца </a:t>
            </a:r>
            <a:r>
              <a:rPr lang="ru-RU" sz="1600" dirty="0" smtClean="0">
                <a:solidFill>
                  <a:srgbClr val="002060"/>
                </a:solidFill>
              </a:rPr>
              <a:t>автоматическое </a:t>
            </a:r>
            <a:r>
              <a:rPr lang="ru-RU" sz="1600" dirty="0">
                <a:solidFill>
                  <a:srgbClr val="002060"/>
                </a:solidFill>
              </a:rPr>
              <a:t>уведомление по </a:t>
            </a:r>
            <a:r>
              <a:rPr lang="ru-RU" sz="1600" dirty="0" smtClean="0">
                <a:solidFill>
                  <a:srgbClr val="002060"/>
                </a:solidFill>
              </a:rPr>
              <a:t>системе АИС «</a:t>
            </a:r>
            <a:r>
              <a:rPr lang="ru-RU" sz="1600" dirty="0" err="1" smtClean="0">
                <a:solidFill>
                  <a:srgbClr val="002060"/>
                </a:solidFill>
              </a:rPr>
              <a:t>Регионгаз</a:t>
            </a:r>
            <a:r>
              <a:rPr lang="ru-RU" sz="1600" dirty="0" smtClean="0">
                <a:solidFill>
                  <a:srgbClr val="002060"/>
                </a:solidFill>
              </a:rPr>
              <a:t>» </a:t>
            </a:r>
            <a:r>
              <a:rPr lang="ru-RU" sz="1600" dirty="0">
                <a:solidFill>
                  <a:srgbClr val="002060"/>
                </a:solidFill>
              </a:rPr>
              <a:t>Управления </a:t>
            </a:r>
            <a:r>
              <a:rPr lang="ru-RU" sz="1600" dirty="0" smtClean="0">
                <a:solidFill>
                  <a:srgbClr val="002060"/>
                </a:solidFill>
              </a:rPr>
              <a:t>контроля исполнения </a:t>
            </a:r>
            <a:r>
              <a:rPr lang="ru-RU" sz="1600" dirty="0">
                <a:solidFill>
                  <a:srgbClr val="002060"/>
                </a:solidFill>
              </a:rPr>
              <a:t>договоров </a:t>
            </a:r>
            <a:r>
              <a:rPr lang="ru-RU" sz="1600" dirty="0" smtClean="0">
                <a:solidFill>
                  <a:srgbClr val="002060"/>
                </a:solidFill>
              </a:rPr>
              <a:t>о задолженности за газ.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      Управление </a:t>
            </a:r>
            <a:r>
              <a:rPr lang="ru-RU" sz="1600" dirty="0">
                <a:solidFill>
                  <a:srgbClr val="002060"/>
                </a:solidFill>
              </a:rPr>
              <a:t>контроля исполнения договоров формирует перечень неплательщиков, в форме Служебной записки передает в  Юридическое управление перечень неплательщиков с указанием суммы долга</a:t>
            </a:r>
            <a:r>
              <a:rPr lang="ru-RU" sz="1600" dirty="0" smtClean="0">
                <a:solidFill>
                  <a:srgbClr val="002060"/>
                </a:solidFill>
              </a:rPr>
              <a:t>.</a:t>
            </a:r>
            <a:endParaRPr lang="ru-RU" sz="1600" dirty="0">
              <a:solidFill>
                <a:srgbClr val="002060"/>
              </a:solidFill>
            </a:endParaRPr>
          </a:p>
          <a:p>
            <a:r>
              <a:rPr lang="ru-RU" sz="1600" dirty="0" smtClean="0">
                <a:solidFill>
                  <a:srgbClr val="002060"/>
                </a:solidFill>
              </a:rPr>
              <a:t>      Юридическое </a:t>
            </a:r>
            <a:r>
              <a:rPr lang="ru-RU" sz="1600" dirty="0">
                <a:solidFill>
                  <a:srgbClr val="002060"/>
                </a:solidFill>
              </a:rPr>
              <a:t>управление на основании полученного перечня неплательщиков,  и используя дополнительно разработанные и введенные в систему </a:t>
            </a:r>
            <a:r>
              <a:rPr lang="ru-RU" sz="1600" dirty="0" smtClean="0">
                <a:solidFill>
                  <a:srgbClr val="002060"/>
                </a:solidFill>
              </a:rPr>
              <a:t>АИС «</a:t>
            </a:r>
            <a:r>
              <a:rPr lang="ru-RU" sz="1600" dirty="0" err="1" smtClean="0">
                <a:solidFill>
                  <a:srgbClr val="002060"/>
                </a:solidFill>
              </a:rPr>
              <a:t>Регионгаз</a:t>
            </a:r>
            <a:r>
              <a:rPr lang="ru-RU" sz="1600" dirty="0" smtClean="0">
                <a:solidFill>
                  <a:srgbClr val="002060"/>
                </a:solidFill>
              </a:rPr>
              <a:t>» </a:t>
            </a:r>
            <a:r>
              <a:rPr lang="ru-RU" sz="1600" dirty="0">
                <a:solidFill>
                  <a:srgbClr val="002060"/>
                </a:solidFill>
              </a:rPr>
              <a:t>шаблоны претензий,  в автоматическом режиме формирует по каждому неплательщику досудебную претензию.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      Юридическое </a:t>
            </a:r>
            <a:r>
              <a:rPr lang="ru-RU" sz="1600" dirty="0">
                <a:solidFill>
                  <a:srgbClr val="002060"/>
                </a:solidFill>
              </a:rPr>
              <a:t>управление  </a:t>
            </a:r>
            <a:r>
              <a:rPr lang="ru-RU" sz="1600" dirty="0" smtClean="0">
                <a:solidFill>
                  <a:srgbClr val="002060"/>
                </a:solidFill>
              </a:rPr>
              <a:t>передает </a:t>
            </a:r>
            <a:r>
              <a:rPr lang="ru-RU" sz="1600" dirty="0">
                <a:solidFill>
                  <a:srgbClr val="002060"/>
                </a:solidFill>
              </a:rPr>
              <a:t>в электронном виде сформированные в автоматическом режиме претензии для отправки по ЭДО,  распечатанные претензии для отправки по почте.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      На </a:t>
            </a:r>
            <a:r>
              <a:rPr lang="ru-RU" sz="1600" dirty="0">
                <a:solidFill>
                  <a:srgbClr val="002060"/>
                </a:solidFill>
              </a:rPr>
              <a:t>основании перечня отправленных претензий в течение 15 дней </a:t>
            </a:r>
            <a:r>
              <a:rPr lang="ru-RU" sz="1600" dirty="0" smtClean="0">
                <a:solidFill>
                  <a:srgbClr val="002060"/>
                </a:solidFill>
              </a:rPr>
              <a:t>АИС «</a:t>
            </a:r>
            <a:r>
              <a:rPr lang="ru-RU" sz="1600" dirty="0" err="1" smtClean="0">
                <a:solidFill>
                  <a:srgbClr val="002060"/>
                </a:solidFill>
              </a:rPr>
              <a:t>Регионгаз</a:t>
            </a:r>
            <a:r>
              <a:rPr lang="ru-RU" sz="1600" dirty="0" smtClean="0">
                <a:solidFill>
                  <a:srgbClr val="002060"/>
                </a:solidFill>
              </a:rPr>
              <a:t>» ведет учет хода </a:t>
            </a:r>
            <a:r>
              <a:rPr lang="ru-RU" sz="1600" dirty="0">
                <a:solidFill>
                  <a:srgbClr val="002060"/>
                </a:solidFill>
              </a:rPr>
              <a:t>погашения </a:t>
            </a:r>
            <a:r>
              <a:rPr lang="ru-RU" sz="1600" dirty="0" smtClean="0">
                <a:solidFill>
                  <a:srgbClr val="002060"/>
                </a:solidFill>
              </a:rPr>
              <a:t>претензий и поступления платежей за газ.</a:t>
            </a:r>
            <a:endParaRPr lang="ru-RU" sz="1600" dirty="0">
              <a:solidFill>
                <a:srgbClr val="002060"/>
              </a:solidFill>
            </a:endParaRPr>
          </a:p>
          <a:p>
            <a:r>
              <a:rPr lang="ru-RU" sz="1600" dirty="0" smtClean="0">
                <a:solidFill>
                  <a:srgbClr val="002060"/>
                </a:solidFill>
              </a:rPr>
              <a:t>       По </a:t>
            </a:r>
            <a:r>
              <a:rPr lang="ru-RU" sz="1600" dirty="0">
                <a:solidFill>
                  <a:srgbClr val="002060"/>
                </a:solidFill>
              </a:rPr>
              <a:t>истечении 15 дней система АИС « </a:t>
            </a:r>
            <a:r>
              <a:rPr lang="ru-RU" sz="1600" dirty="0" err="1">
                <a:solidFill>
                  <a:srgbClr val="002060"/>
                </a:solidFill>
              </a:rPr>
              <a:t>Регионгаз</a:t>
            </a:r>
            <a:r>
              <a:rPr lang="ru-RU" sz="1600" dirty="0" smtClean="0">
                <a:solidFill>
                  <a:srgbClr val="002060"/>
                </a:solidFill>
              </a:rPr>
              <a:t>» </a:t>
            </a:r>
            <a:r>
              <a:rPr lang="ru-RU" sz="1600" dirty="0">
                <a:solidFill>
                  <a:srgbClr val="002060"/>
                </a:solidFill>
              </a:rPr>
              <a:t>автоматически направляет отчет об исполнении претензий в Юридическое управление  и Управление контроля исполнения договоров.</a:t>
            </a:r>
            <a:endParaRPr lang="ru-RU" sz="1600" dirty="0">
              <a:solidFill>
                <a:srgbClr val="002060"/>
              </a:solidFill>
              <a:effectLst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466724" y="1033751"/>
            <a:ext cx="281558" cy="307777"/>
            <a:chOff x="802347" y="1455817"/>
            <a:chExt cx="281558" cy="369333"/>
          </a:xfrm>
        </p:grpSpPr>
        <p:sp>
          <p:nvSpPr>
            <p:cNvPr id="10" name="Овал 9"/>
            <p:cNvSpPr/>
            <p:nvPr/>
          </p:nvSpPr>
          <p:spPr bwMode="auto">
            <a:xfrm>
              <a:off x="802347" y="1484534"/>
              <a:ext cx="281558" cy="266186"/>
            </a:xfrm>
            <a:prstGeom prst="ellipse">
              <a:avLst/>
            </a:prstGeom>
            <a:solidFill>
              <a:srgbClr val="0066FF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6254" y="1455817"/>
              <a:ext cx="266420" cy="369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/>
                <a:t>1</a:t>
              </a:r>
              <a:endParaRPr lang="ru-RU" sz="1400" b="1" dirty="0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425107" y="1506955"/>
            <a:ext cx="389850" cy="307777"/>
            <a:chOff x="758629" y="1455817"/>
            <a:chExt cx="389850" cy="369333"/>
          </a:xfrm>
        </p:grpSpPr>
        <p:sp>
          <p:nvSpPr>
            <p:cNvPr id="14" name="Овал 13"/>
            <p:cNvSpPr/>
            <p:nvPr/>
          </p:nvSpPr>
          <p:spPr bwMode="auto">
            <a:xfrm>
              <a:off x="802347" y="1484534"/>
              <a:ext cx="281558" cy="266186"/>
            </a:xfrm>
            <a:prstGeom prst="ellipse">
              <a:avLst/>
            </a:prstGeom>
            <a:solidFill>
              <a:srgbClr val="0066FF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58629" y="1455817"/>
              <a:ext cx="389850" cy="369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/>
                <a:t>2.1</a:t>
              </a:r>
              <a:endParaRPr lang="ru-RU" sz="1400" b="1" dirty="0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423006" y="2246598"/>
            <a:ext cx="389850" cy="307777"/>
            <a:chOff x="758629" y="1455817"/>
            <a:chExt cx="389850" cy="369333"/>
          </a:xfrm>
        </p:grpSpPr>
        <p:sp>
          <p:nvSpPr>
            <p:cNvPr id="17" name="Овал 16"/>
            <p:cNvSpPr/>
            <p:nvPr/>
          </p:nvSpPr>
          <p:spPr bwMode="auto">
            <a:xfrm>
              <a:off x="802347" y="1484534"/>
              <a:ext cx="281558" cy="266186"/>
            </a:xfrm>
            <a:prstGeom prst="ellipse">
              <a:avLst/>
            </a:prstGeom>
            <a:solidFill>
              <a:srgbClr val="0066FF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58629" y="1455817"/>
              <a:ext cx="389850" cy="369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/>
                <a:t>2.2</a:t>
              </a:r>
              <a:endParaRPr lang="ru-RU" sz="1400" b="1" dirty="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466724" y="2981802"/>
            <a:ext cx="281558" cy="307777"/>
            <a:chOff x="802347" y="1455817"/>
            <a:chExt cx="281558" cy="369333"/>
          </a:xfrm>
        </p:grpSpPr>
        <p:sp>
          <p:nvSpPr>
            <p:cNvPr id="20" name="Овал 19"/>
            <p:cNvSpPr/>
            <p:nvPr/>
          </p:nvSpPr>
          <p:spPr bwMode="auto">
            <a:xfrm>
              <a:off x="802347" y="1484534"/>
              <a:ext cx="281558" cy="266186"/>
            </a:xfrm>
            <a:prstGeom prst="ellipse">
              <a:avLst/>
            </a:prstGeom>
            <a:solidFill>
              <a:srgbClr val="0066FF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06254" y="1455817"/>
              <a:ext cx="266420" cy="369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/>
                <a:t>3</a:t>
              </a:r>
              <a:endParaRPr lang="ru-RU" sz="1400" b="1" dirty="0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466724" y="3718594"/>
            <a:ext cx="281558" cy="307777"/>
            <a:chOff x="802347" y="1455817"/>
            <a:chExt cx="281558" cy="369333"/>
          </a:xfrm>
        </p:grpSpPr>
        <p:sp>
          <p:nvSpPr>
            <p:cNvPr id="23" name="Овал 22"/>
            <p:cNvSpPr/>
            <p:nvPr/>
          </p:nvSpPr>
          <p:spPr bwMode="auto">
            <a:xfrm>
              <a:off x="802347" y="1484534"/>
              <a:ext cx="281558" cy="266186"/>
            </a:xfrm>
            <a:prstGeom prst="ellipse">
              <a:avLst/>
            </a:prstGeom>
            <a:solidFill>
              <a:srgbClr val="0066FF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06254" y="1455817"/>
              <a:ext cx="266420" cy="369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/>
                <a:t>4</a:t>
              </a:r>
              <a:endParaRPr lang="ru-RU" sz="1400" b="1" dirty="0"/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466724" y="4222023"/>
            <a:ext cx="281558" cy="307777"/>
            <a:chOff x="802347" y="1455817"/>
            <a:chExt cx="281558" cy="369333"/>
          </a:xfrm>
        </p:grpSpPr>
        <p:sp>
          <p:nvSpPr>
            <p:cNvPr id="26" name="Овал 25"/>
            <p:cNvSpPr/>
            <p:nvPr/>
          </p:nvSpPr>
          <p:spPr bwMode="auto">
            <a:xfrm>
              <a:off x="802347" y="1484534"/>
              <a:ext cx="281558" cy="266186"/>
            </a:xfrm>
            <a:prstGeom prst="ellipse">
              <a:avLst/>
            </a:prstGeom>
            <a:solidFill>
              <a:srgbClr val="0066FF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06254" y="1455817"/>
              <a:ext cx="266420" cy="369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/>
                <a:t>5</a:t>
              </a:r>
              <a:endParaRPr lang="ru-RU" sz="1400" b="1" dirty="0"/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466724" y="4704815"/>
            <a:ext cx="281558" cy="307777"/>
            <a:chOff x="802347" y="1455817"/>
            <a:chExt cx="281558" cy="369333"/>
          </a:xfrm>
        </p:grpSpPr>
        <p:sp>
          <p:nvSpPr>
            <p:cNvPr id="30" name="Овал 29"/>
            <p:cNvSpPr/>
            <p:nvPr/>
          </p:nvSpPr>
          <p:spPr bwMode="auto">
            <a:xfrm>
              <a:off x="802347" y="1484534"/>
              <a:ext cx="281558" cy="266186"/>
            </a:xfrm>
            <a:prstGeom prst="ellipse">
              <a:avLst/>
            </a:prstGeom>
            <a:solidFill>
              <a:srgbClr val="0066FF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06254" y="1455817"/>
              <a:ext cx="266420" cy="369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/>
                <a:t>6</a:t>
              </a:r>
            </a:p>
          </p:txBody>
        </p:sp>
      </p:grpSp>
      <p:pic>
        <p:nvPicPr>
          <p:cNvPr id="32" name="Picture 2" descr="\\Second300\структура\Презентации\!!.МРГ Казань\2022-04-01\Презентация ПДЗ ТСО вар 1 МРГ\лого 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" y="1"/>
            <a:ext cx="2718214" cy="87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22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Заголовок 6"/>
          <p:cNvSpPr>
            <a:spLocks noGrp="1"/>
          </p:cNvSpPr>
          <p:nvPr>
            <p:ph type="title"/>
          </p:nvPr>
        </p:nvSpPr>
        <p:spPr>
          <a:xfrm>
            <a:off x="2978972" y="38364"/>
            <a:ext cx="6165028" cy="666486"/>
          </a:xfrm>
        </p:spPr>
        <p:txBody>
          <a:bodyPr/>
          <a:lstStyle/>
          <a:p>
            <a:pPr eaLnBrk="1" hangingPunct="1"/>
            <a:r>
              <a:rPr lang="ru-RU" sz="2000" dirty="0"/>
              <a:t>Схема работы </a:t>
            </a:r>
            <a:r>
              <a:rPr lang="ru-RU" sz="2000" dirty="0" smtClean="0"/>
              <a:t>Модуля «Недоимка</a:t>
            </a:r>
            <a:r>
              <a:rPr lang="ru-RU" sz="2000" dirty="0"/>
              <a:t>» по </a:t>
            </a:r>
            <a:r>
              <a:rPr lang="ru-RU" sz="2000" dirty="0" smtClean="0"/>
              <a:t>подготовке и отправке исковых заявлений и заявлений на выдачу судебных приказов</a:t>
            </a:r>
            <a:endParaRPr lang="ru-RU" sz="2000" dirty="0"/>
          </a:p>
        </p:txBody>
      </p:sp>
      <p:sp>
        <p:nvSpPr>
          <p:cNvPr id="12" name="Текст 7">
            <a:extLst>
              <a:ext uri="{FF2B5EF4-FFF2-40B4-BE49-F238E27FC236}">
                <a16:creationId xmlns:a16="http://schemas.microsoft.com/office/drawing/2014/main" xmlns="" id="{2EDFFA98-670F-486D-AE16-3F0C373944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68540" y="5418762"/>
            <a:ext cx="6653211" cy="215444"/>
          </a:xfrm>
          <a:ln/>
        </p:spPr>
        <p:txBody>
          <a:bodyPr/>
          <a:lstStyle/>
          <a:p>
            <a:pPr eaLnBrk="1" hangingPunct="1">
              <a:defRPr/>
            </a:pPr>
            <a:r>
              <a:rPr lang="ru-RU" sz="1400" dirty="0" smtClean="0"/>
              <a:t>2022 год</a:t>
            </a:r>
            <a:endParaRPr lang="ru-RU" sz="1400" dirty="0"/>
          </a:p>
        </p:txBody>
      </p:sp>
      <p:sp>
        <p:nvSpPr>
          <p:cNvPr id="28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AD7FD4-6EE3-4F12-8C21-7547B31E9814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47" name="Скругленный прямоугольник 46"/>
          <p:cNvSpPr/>
          <p:nvPr/>
        </p:nvSpPr>
        <p:spPr bwMode="auto">
          <a:xfrm>
            <a:off x="2193597" y="1064784"/>
            <a:ext cx="1837453" cy="56549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z="14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49" name="Объект 14"/>
          <p:cNvSpPr txBox="1">
            <a:spLocks/>
          </p:cNvSpPr>
          <p:nvPr/>
        </p:nvSpPr>
        <p:spPr>
          <a:xfrm>
            <a:off x="2309436" y="1095483"/>
            <a:ext cx="1835743" cy="378218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eaLnBrk="1" hangingPunct="1">
              <a:defRPr sz="1400"/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ru-RU" b="1" dirty="0" smtClean="0">
                <a:solidFill>
                  <a:srgbClr val="003366"/>
                </a:solidFill>
              </a:rPr>
              <a:t>АИС</a:t>
            </a:r>
          </a:p>
          <a:p>
            <a:r>
              <a:rPr lang="ru-RU" b="1" dirty="0" smtClean="0">
                <a:solidFill>
                  <a:srgbClr val="003366"/>
                </a:solidFill>
              </a:rPr>
              <a:t>«</a:t>
            </a:r>
            <a:r>
              <a:rPr lang="ru-RU" b="1" dirty="0" err="1" smtClean="0">
                <a:solidFill>
                  <a:srgbClr val="003366"/>
                </a:solidFill>
              </a:rPr>
              <a:t>Регионгаз</a:t>
            </a:r>
            <a:r>
              <a:rPr lang="ru-RU" b="1" dirty="0" smtClean="0">
                <a:solidFill>
                  <a:srgbClr val="003366"/>
                </a:solidFill>
              </a:rPr>
              <a:t>»</a:t>
            </a:r>
            <a:endParaRPr lang="ru-RU" b="1" dirty="0">
              <a:solidFill>
                <a:srgbClr val="003366"/>
              </a:solidFill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 bwMode="auto">
          <a:xfrm>
            <a:off x="2917618" y="2232538"/>
            <a:ext cx="1580915" cy="65795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z="14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1" name="Объект 14"/>
          <p:cNvSpPr txBox="1">
            <a:spLocks/>
          </p:cNvSpPr>
          <p:nvPr/>
        </p:nvSpPr>
        <p:spPr>
          <a:xfrm>
            <a:off x="3051031" y="2381587"/>
            <a:ext cx="1200212" cy="258101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eaLnBrk="1" hangingPunct="1">
              <a:defRPr sz="1400"/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ru-RU" b="1" dirty="0">
                <a:solidFill>
                  <a:srgbClr val="003366"/>
                </a:solidFill>
              </a:rPr>
              <a:t>Юридическое управление</a:t>
            </a:r>
          </a:p>
        </p:txBody>
      </p:sp>
      <p:sp>
        <p:nvSpPr>
          <p:cNvPr id="79" name="Скругленный прямоугольник 78"/>
          <p:cNvSpPr/>
          <p:nvPr/>
        </p:nvSpPr>
        <p:spPr bwMode="auto">
          <a:xfrm>
            <a:off x="4619389" y="1064784"/>
            <a:ext cx="1850318" cy="99351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z="14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80" name="Объект 14"/>
          <p:cNvSpPr txBox="1">
            <a:spLocks/>
          </p:cNvSpPr>
          <p:nvPr/>
        </p:nvSpPr>
        <p:spPr>
          <a:xfrm>
            <a:off x="4697466" y="1095485"/>
            <a:ext cx="1772243" cy="63174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827088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2350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430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400" b="1" dirty="0" smtClean="0"/>
              <a:t>Запрос предоставляемых в суд документов</a:t>
            </a:r>
            <a:endParaRPr lang="ru-RU" sz="1400" b="1" dirty="0"/>
          </a:p>
        </p:txBody>
      </p:sp>
      <p:sp>
        <p:nvSpPr>
          <p:cNvPr id="83" name="Скругленный прямоугольник 82"/>
          <p:cNvSpPr/>
          <p:nvPr/>
        </p:nvSpPr>
        <p:spPr bwMode="auto">
          <a:xfrm>
            <a:off x="7219033" y="3147032"/>
            <a:ext cx="1839242" cy="119123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z="14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84" name="Объект 14"/>
          <p:cNvSpPr txBox="1">
            <a:spLocks/>
          </p:cNvSpPr>
          <p:nvPr/>
        </p:nvSpPr>
        <p:spPr>
          <a:xfrm>
            <a:off x="7295265" y="3194657"/>
            <a:ext cx="1486786" cy="2560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827088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2350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430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400" b="1" dirty="0" smtClean="0"/>
              <a:t>ЭДО</a:t>
            </a:r>
            <a:endParaRPr lang="ru-RU" sz="1400" b="1" dirty="0"/>
          </a:p>
        </p:txBody>
      </p:sp>
      <p:sp>
        <p:nvSpPr>
          <p:cNvPr id="88" name="Скругленный прямоугольник 87"/>
          <p:cNvSpPr/>
          <p:nvPr/>
        </p:nvSpPr>
        <p:spPr bwMode="auto">
          <a:xfrm>
            <a:off x="6982536" y="1054482"/>
            <a:ext cx="1580915" cy="136615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z="14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89" name="Объект 14"/>
          <p:cNvSpPr txBox="1">
            <a:spLocks/>
          </p:cNvSpPr>
          <p:nvPr/>
        </p:nvSpPr>
        <p:spPr>
          <a:xfrm>
            <a:off x="7049241" y="1095485"/>
            <a:ext cx="1514208" cy="41750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827088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2350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430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400" b="1" dirty="0" smtClean="0"/>
              <a:t>Управление по реализации газа</a:t>
            </a:r>
            <a:endParaRPr lang="ru-RU" sz="1400" b="1" dirty="0"/>
          </a:p>
        </p:txBody>
      </p:sp>
      <p:sp>
        <p:nvSpPr>
          <p:cNvPr id="54" name="Скругленный прямоугольник 53"/>
          <p:cNvSpPr/>
          <p:nvPr/>
        </p:nvSpPr>
        <p:spPr bwMode="auto">
          <a:xfrm>
            <a:off x="2193596" y="3147032"/>
            <a:ext cx="1994095" cy="107774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z="14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1" name="Объект 14"/>
          <p:cNvSpPr txBox="1">
            <a:spLocks/>
          </p:cNvSpPr>
          <p:nvPr/>
        </p:nvSpPr>
        <p:spPr>
          <a:xfrm>
            <a:off x="2245853" y="3123946"/>
            <a:ext cx="1723549" cy="1119072"/>
          </a:xfrm>
          <a:prstGeom prst="rect">
            <a:avLst/>
          </a:prstGeom>
          <a:ln>
            <a:noFill/>
          </a:ln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827088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2350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430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300" b="1" dirty="0" smtClean="0"/>
              <a:t>Создание, печать и отправка судебных исков и заявлений на выдачу судебных приказов</a:t>
            </a:r>
            <a:endParaRPr lang="ru-RU" sz="1300" b="1" dirty="0"/>
          </a:p>
        </p:txBody>
      </p:sp>
      <p:sp>
        <p:nvSpPr>
          <p:cNvPr id="62" name="Объект 14"/>
          <p:cNvSpPr txBox="1">
            <a:spLocks/>
          </p:cNvSpPr>
          <p:nvPr/>
        </p:nvSpPr>
        <p:spPr>
          <a:xfrm>
            <a:off x="7078719" y="1538577"/>
            <a:ext cx="1514208" cy="77983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827088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2350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430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300" b="1" dirty="0" smtClean="0"/>
              <a:t>Отдел бухгалтерского учета реализации газа</a:t>
            </a:r>
            <a:endParaRPr lang="ru-RU" sz="1300" b="1" dirty="0"/>
          </a:p>
        </p:txBody>
      </p:sp>
      <p:sp>
        <p:nvSpPr>
          <p:cNvPr id="64" name="Объект 14"/>
          <p:cNvSpPr txBox="1">
            <a:spLocks/>
          </p:cNvSpPr>
          <p:nvPr/>
        </p:nvSpPr>
        <p:spPr>
          <a:xfrm>
            <a:off x="7314315" y="3491437"/>
            <a:ext cx="1467736" cy="2560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827088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2350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430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400" b="1" dirty="0" smtClean="0"/>
              <a:t>Почта России</a:t>
            </a:r>
            <a:endParaRPr lang="ru-RU" sz="1400" b="1" dirty="0"/>
          </a:p>
        </p:txBody>
      </p:sp>
      <p:sp>
        <p:nvSpPr>
          <p:cNvPr id="66" name="Объект 14"/>
          <p:cNvSpPr txBox="1">
            <a:spLocks/>
          </p:cNvSpPr>
          <p:nvPr/>
        </p:nvSpPr>
        <p:spPr>
          <a:xfrm>
            <a:off x="7333366" y="3788216"/>
            <a:ext cx="1448687" cy="454801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827088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2350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430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400" b="1" dirty="0" smtClean="0"/>
              <a:t>Арбитражный суд</a:t>
            </a:r>
            <a:endParaRPr lang="ru-RU" sz="1400" b="1" dirty="0"/>
          </a:p>
        </p:txBody>
      </p:sp>
      <p:cxnSp>
        <p:nvCxnSpPr>
          <p:cNvPr id="17" name="Прямая соединительная линия 16"/>
          <p:cNvCxnSpPr/>
          <p:nvPr/>
        </p:nvCxnSpPr>
        <p:spPr bwMode="auto">
          <a:xfrm>
            <a:off x="7381946" y="3455572"/>
            <a:ext cx="1553257" cy="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Прямая соединительная линия 71"/>
          <p:cNvCxnSpPr/>
          <p:nvPr/>
        </p:nvCxnSpPr>
        <p:spPr bwMode="auto">
          <a:xfrm>
            <a:off x="7399052" y="3764338"/>
            <a:ext cx="1541991" cy="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Прямая соединительная линия 72"/>
          <p:cNvCxnSpPr/>
          <p:nvPr/>
        </p:nvCxnSpPr>
        <p:spPr bwMode="auto">
          <a:xfrm>
            <a:off x="7125472" y="1600084"/>
            <a:ext cx="1237478" cy="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3" name="Скругленный прямоугольник 42"/>
          <p:cNvSpPr/>
          <p:nvPr/>
        </p:nvSpPr>
        <p:spPr bwMode="auto">
          <a:xfrm>
            <a:off x="279790" y="1064783"/>
            <a:ext cx="1580915" cy="99777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z="14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44" name="Объект 14"/>
          <p:cNvSpPr txBox="1">
            <a:spLocks/>
          </p:cNvSpPr>
          <p:nvPr/>
        </p:nvSpPr>
        <p:spPr>
          <a:xfrm>
            <a:off x="413205" y="1124867"/>
            <a:ext cx="1266921" cy="673072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eaLnBrk="1" hangingPunct="1">
              <a:defRPr sz="1400"/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ru-RU" b="1" dirty="0" smtClean="0">
                <a:solidFill>
                  <a:srgbClr val="003366"/>
                </a:solidFill>
              </a:rPr>
              <a:t>Управление </a:t>
            </a:r>
            <a:r>
              <a:rPr lang="ru-RU" b="1" dirty="0">
                <a:solidFill>
                  <a:srgbClr val="003366"/>
                </a:solidFill>
              </a:rPr>
              <a:t>контроля исполнения договоров</a:t>
            </a:r>
          </a:p>
        </p:txBody>
      </p:sp>
      <p:sp>
        <p:nvSpPr>
          <p:cNvPr id="45" name="Скругленный прямоугольник 44"/>
          <p:cNvSpPr/>
          <p:nvPr/>
        </p:nvSpPr>
        <p:spPr bwMode="auto">
          <a:xfrm>
            <a:off x="2193597" y="4338268"/>
            <a:ext cx="1994095" cy="76397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z="14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46" name="Объект 14"/>
          <p:cNvSpPr txBox="1">
            <a:spLocks/>
          </p:cNvSpPr>
          <p:nvPr/>
        </p:nvSpPr>
        <p:spPr>
          <a:xfrm>
            <a:off x="2263049" y="4376555"/>
            <a:ext cx="1485705" cy="63174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827088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2350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430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400" b="1" dirty="0" smtClean="0"/>
              <a:t>Формирование и отправка писем контрагентам</a:t>
            </a:r>
            <a:endParaRPr lang="ru-RU" sz="1400" b="1" dirty="0"/>
          </a:p>
        </p:txBody>
      </p:sp>
      <p:sp>
        <p:nvSpPr>
          <p:cNvPr id="41" name="Стрелка: вниз 2"/>
          <p:cNvSpPr>
            <a:spLocks noChangeArrowheads="1"/>
          </p:cNvSpPr>
          <p:nvPr/>
        </p:nvSpPr>
        <p:spPr bwMode="auto">
          <a:xfrm rot="16200000">
            <a:off x="4404559" y="4419711"/>
            <a:ext cx="167269" cy="608729"/>
          </a:xfrm>
          <a:prstGeom prst="downArrow">
            <a:avLst>
              <a:gd name="adj1" fmla="val 50000"/>
              <a:gd name="adj2" fmla="val 68792"/>
            </a:avLst>
          </a:prstGeom>
          <a:solidFill>
            <a:srgbClr val="00B050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eaLnBrk="1" hangingPunct="1"/>
            <a:endParaRPr lang="ru-RU">
              <a:solidFill>
                <a:srgbClr val="FF0000"/>
              </a:solidFill>
            </a:endParaRPr>
          </a:p>
        </p:txBody>
      </p:sp>
      <p:sp>
        <p:nvSpPr>
          <p:cNvPr id="48" name="Стрелка: вниз 2"/>
          <p:cNvSpPr>
            <a:spLocks noChangeArrowheads="1"/>
          </p:cNvSpPr>
          <p:nvPr/>
        </p:nvSpPr>
        <p:spPr bwMode="auto">
          <a:xfrm>
            <a:off x="2381127" y="1630277"/>
            <a:ext cx="242875" cy="1516698"/>
          </a:xfrm>
          <a:prstGeom prst="downArrow">
            <a:avLst>
              <a:gd name="adj1" fmla="val 50000"/>
              <a:gd name="adj2" fmla="val 68792"/>
            </a:avLst>
          </a:prstGeom>
          <a:solidFill>
            <a:srgbClr val="00B050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eaLnBrk="1" hangingPunct="1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3" name="Стрелка: вниз 2"/>
          <p:cNvSpPr>
            <a:spLocks noChangeArrowheads="1"/>
          </p:cNvSpPr>
          <p:nvPr/>
        </p:nvSpPr>
        <p:spPr bwMode="auto">
          <a:xfrm rot="10800000">
            <a:off x="3710461" y="1630277"/>
            <a:ext cx="242875" cy="602261"/>
          </a:xfrm>
          <a:prstGeom prst="downArrow">
            <a:avLst>
              <a:gd name="adj1" fmla="val 50000"/>
              <a:gd name="adj2" fmla="val 68792"/>
            </a:avLst>
          </a:prstGeom>
          <a:solidFill>
            <a:srgbClr val="00B050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eaLnBrk="1" hangingPunct="1"/>
            <a:endParaRPr lang="ru-RU" dirty="0">
              <a:solidFill>
                <a:srgbClr val="FF0000"/>
              </a:solidFill>
            </a:endParaRPr>
          </a:p>
        </p:txBody>
      </p:sp>
      <p:grpSp>
        <p:nvGrpSpPr>
          <p:cNvPr id="55" name="Группа 54"/>
          <p:cNvGrpSpPr/>
          <p:nvPr/>
        </p:nvGrpSpPr>
        <p:grpSpPr>
          <a:xfrm>
            <a:off x="4276489" y="4400980"/>
            <a:ext cx="281558" cy="307777"/>
            <a:chOff x="802347" y="1455817"/>
            <a:chExt cx="281558" cy="369333"/>
          </a:xfrm>
        </p:grpSpPr>
        <p:sp>
          <p:nvSpPr>
            <p:cNvPr id="57" name="Овал 56"/>
            <p:cNvSpPr/>
            <p:nvPr/>
          </p:nvSpPr>
          <p:spPr bwMode="auto">
            <a:xfrm>
              <a:off x="802347" y="1484534"/>
              <a:ext cx="281558" cy="266186"/>
            </a:xfrm>
            <a:prstGeom prst="ellipse">
              <a:avLst/>
            </a:prstGeom>
            <a:solidFill>
              <a:srgbClr val="0066FF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806254" y="1455817"/>
              <a:ext cx="266420" cy="369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/>
                <a:t>7</a:t>
              </a:r>
              <a:endParaRPr lang="ru-RU" sz="1400" b="1" dirty="0"/>
            </a:p>
          </p:txBody>
        </p:sp>
      </p:grpSp>
      <p:sp>
        <p:nvSpPr>
          <p:cNvPr id="110" name="Полилиния 109"/>
          <p:cNvSpPr>
            <a:spLocks noChangeArrowheads="1"/>
          </p:cNvSpPr>
          <p:nvPr/>
        </p:nvSpPr>
        <p:spPr bwMode="auto">
          <a:xfrm rot="5400000">
            <a:off x="5971678" y="-192372"/>
            <a:ext cx="1617700" cy="4555498"/>
          </a:xfrm>
          <a:custGeom>
            <a:avLst/>
            <a:gdLst>
              <a:gd name="connsiteX0" fmla="*/ 0 w 1941240"/>
              <a:gd name="connsiteY0" fmla="*/ 483478 h 4555498"/>
              <a:gd name="connsiteX1" fmla="*/ 0 w 1941240"/>
              <a:gd name="connsiteY1" fmla="*/ 526 h 4555498"/>
              <a:gd name="connsiteX2" fmla="*/ 940 w 1941240"/>
              <a:gd name="connsiteY2" fmla="*/ 526 h 4555498"/>
              <a:gd name="connsiteX3" fmla="*/ 940 w 1941240"/>
              <a:gd name="connsiteY3" fmla="*/ 144 h 4555498"/>
              <a:gd name="connsiteX4" fmla="*/ 1754909 w 1941240"/>
              <a:gd name="connsiteY4" fmla="*/ 144 h 4555498"/>
              <a:gd name="connsiteX5" fmla="*/ 1754909 w 1941240"/>
              <a:gd name="connsiteY5" fmla="*/ 0 h 4555498"/>
              <a:gd name="connsiteX6" fmla="*/ 1879130 w 1941240"/>
              <a:gd name="connsiteY6" fmla="*/ 0 h 4555498"/>
              <a:gd name="connsiteX7" fmla="*/ 1879130 w 1941240"/>
              <a:gd name="connsiteY7" fmla="*/ 4384590 h 4555498"/>
              <a:gd name="connsiteX8" fmla="*/ 1941240 w 1941240"/>
              <a:gd name="connsiteY8" fmla="*/ 4384590 h 4555498"/>
              <a:gd name="connsiteX9" fmla="*/ 1817019 w 1941240"/>
              <a:gd name="connsiteY9" fmla="*/ 4555498 h 4555498"/>
              <a:gd name="connsiteX10" fmla="*/ 1692798 w 1941240"/>
              <a:gd name="connsiteY10" fmla="*/ 4384590 h 4555498"/>
              <a:gd name="connsiteX11" fmla="*/ 1754909 w 1941240"/>
              <a:gd name="connsiteY11" fmla="*/ 4384590 h 4555498"/>
              <a:gd name="connsiteX12" fmla="*/ 1754909 w 1941240"/>
              <a:gd name="connsiteY12" fmla="*/ 133627 h 4555498"/>
              <a:gd name="connsiteX13" fmla="*/ 158254 w 1941240"/>
              <a:gd name="connsiteY13" fmla="*/ 133627 h 4555498"/>
              <a:gd name="connsiteX14" fmla="*/ 158254 w 1941240"/>
              <a:gd name="connsiteY14" fmla="*/ 483478 h 4555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41240" h="4555498">
                <a:moveTo>
                  <a:pt x="0" y="483478"/>
                </a:moveTo>
                <a:lnTo>
                  <a:pt x="0" y="526"/>
                </a:lnTo>
                <a:lnTo>
                  <a:pt x="940" y="526"/>
                </a:lnTo>
                <a:lnTo>
                  <a:pt x="940" y="144"/>
                </a:lnTo>
                <a:lnTo>
                  <a:pt x="1754909" y="144"/>
                </a:lnTo>
                <a:lnTo>
                  <a:pt x="1754909" y="0"/>
                </a:lnTo>
                <a:lnTo>
                  <a:pt x="1879130" y="0"/>
                </a:lnTo>
                <a:lnTo>
                  <a:pt x="1879130" y="4384590"/>
                </a:lnTo>
                <a:lnTo>
                  <a:pt x="1941240" y="4384590"/>
                </a:lnTo>
                <a:lnTo>
                  <a:pt x="1817019" y="4555498"/>
                </a:lnTo>
                <a:lnTo>
                  <a:pt x="1692798" y="4384590"/>
                </a:lnTo>
                <a:lnTo>
                  <a:pt x="1754909" y="4384590"/>
                </a:lnTo>
                <a:lnTo>
                  <a:pt x="1754909" y="133627"/>
                </a:lnTo>
                <a:lnTo>
                  <a:pt x="158254" y="133627"/>
                </a:lnTo>
                <a:lnTo>
                  <a:pt x="158254" y="483478"/>
                </a:lnTo>
                <a:close/>
              </a:path>
            </a:pathLst>
          </a:custGeom>
          <a:solidFill>
            <a:srgbClr val="00B050"/>
          </a:solidFill>
          <a:ln>
            <a:solidFill>
              <a:srgbClr val="000000"/>
            </a:solidFill>
          </a:ln>
        </p:spPr>
        <p:txBody>
          <a:bodyPr wrap="square" lIns="0" tIns="0" rIns="0" bIns="0" anchor="ctr">
            <a:noAutofit/>
          </a:bodyPr>
          <a:lstStyle/>
          <a:p>
            <a:pPr eaLnBrk="1" hangingPunct="1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1" name="Скругленный прямоугольник 70"/>
          <p:cNvSpPr/>
          <p:nvPr/>
        </p:nvSpPr>
        <p:spPr bwMode="auto">
          <a:xfrm>
            <a:off x="4783799" y="4345236"/>
            <a:ext cx="1850318" cy="76397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z="14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74" name="Объект 14"/>
          <p:cNvSpPr txBox="1">
            <a:spLocks/>
          </p:cNvSpPr>
          <p:nvPr/>
        </p:nvSpPr>
        <p:spPr>
          <a:xfrm>
            <a:off x="4861876" y="4383523"/>
            <a:ext cx="1485705" cy="63174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827088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2350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430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400" b="1" dirty="0" smtClean="0"/>
              <a:t>Контрагенты</a:t>
            </a:r>
            <a:endParaRPr lang="ru-RU" sz="1400" b="1" dirty="0"/>
          </a:p>
        </p:txBody>
      </p:sp>
      <p:sp>
        <p:nvSpPr>
          <p:cNvPr id="75" name="Стрелка: вниз 2"/>
          <p:cNvSpPr>
            <a:spLocks noChangeArrowheads="1"/>
          </p:cNvSpPr>
          <p:nvPr/>
        </p:nvSpPr>
        <p:spPr bwMode="auto">
          <a:xfrm rot="16200000">
            <a:off x="5615103" y="1792074"/>
            <a:ext cx="169154" cy="3023403"/>
          </a:xfrm>
          <a:prstGeom prst="downArrow">
            <a:avLst>
              <a:gd name="adj1" fmla="val 50000"/>
              <a:gd name="adj2" fmla="val 68792"/>
            </a:avLst>
          </a:prstGeom>
          <a:solidFill>
            <a:srgbClr val="00B050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eaLnBrk="1" hangingPunct="1"/>
            <a:endParaRPr lang="ru-RU">
              <a:solidFill>
                <a:srgbClr val="FF0000"/>
              </a:solidFill>
            </a:endParaRPr>
          </a:p>
        </p:txBody>
      </p:sp>
      <p:grpSp>
        <p:nvGrpSpPr>
          <p:cNvPr id="76" name="Группа 75"/>
          <p:cNvGrpSpPr/>
          <p:nvPr/>
        </p:nvGrpSpPr>
        <p:grpSpPr>
          <a:xfrm>
            <a:off x="6720026" y="2890494"/>
            <a:ext cx="281558" cy="307777"/>
            <a:chOff x="802347" y="1455817"/>
            <a:chExt cx="281558" cy="369333"/>
          </a:xfrm>
        </p:grpSpPr>
        <p:sp>
          <p:nvSpPr>
            <p:cNvPr id="81" name="Овал 80"/>
            <p:cNvSpPr/>
            <p:nvPr/>
          </p:nvSpPr>
          <p:spPr bwMode="auto">
            <a:xfrm>
              <a:off x="802347" y="1484534"/>
              <a:ext cx="281558" cy="266186"/>
            </a:xfrm>
            <a:prstGeom prst="ellipse">
              <a:avLst/>
            </a:prstGeom>
            <a:solidFill>
              <a:srgbClr val="0066FF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806254" y="1455817"/>
              <a:ext cx="266420" cy="369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/>
                <a:t>9</a:t>
              </a:r>
            </a:p>
          </p:txBody>
        </p:sp>
      </p:grpSp>
      <p:sp>
        <p:nvSpPr>
          <p:cNvPr id="85" name="Стрелка: вниз 2"/>
          <p:cNvSpPr>
            <a:spLocks noChangeArrowheads="1"/>
          </p:cNvSpPr>
          <p:nvPr/>
        </p:nvSpPr>
        <p:spPr bwMode="auto">
          <a:xfrm rot="16200000">
            <a:off x="5608281" y="2559405"/>
            <a:ext cx="167270" cy="3008645"/>
          </a:xfrm>
          <a:prstGeom prst="downArrow">
            <a:avLst>
              <a:gd name="adj1" fmla="val 50000"/>
              <a:gd name="adj2" fmla="val 68792"/>
            </a:avLst>
          </a:prstGeom>
          <a:solidFill>
            <a:srgbClr val="00B050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eaLnBrk="1" hangingPunct="1"/>
            <a:endParaRPr lang="ru-RU">
              <a:solidFill>
                <a:srgbClr val="FF0000"/>
              </a:solidFill>
            </a:endParaRPr>
          </a:p>
        </p:txBody>
      </p:sp>
      <p:grpSp>
        <p:nvGrpSpPr>
          <p:cNvPr id="86" name="Группа 85"/>
          <p:cNvGrpSpPr/>
          <p:nvPr/>
        </p:nvGrpSpPr>
        <p:grpSpPr>
          <a:xfrm>
            <a:off x="6704883" y="3747499"/>
            <a:ext cx="281558" cy="307777"/>
            <a:chOff x="802347" y="1455817"/>
            <a:chExt cx="281558" cy="369333"/>
          </a:xfrm>
        </p:grpSpPr>
        <p:sp>
          <p:nvSpPr>
            <p:cNvPr id="87" name="Овал 86"/>
            <p:cNvSpPr/>
            <p:nvPr/>
          </p:nvSpPr>
          <p:spPr bwMode="auto">
            <a:xfrm>
              <a:off x="802347" y="1484534"/>
              <a:ext cx="281558" cy="266186"/>
            </a:xfrm>
            <a:prstGeom prst="ellipse">
              <a:avLst/>
            </a:prstGeom>
            <a:solidFill>
              <a:srgbClr val="0066FF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806254" y="1455817"/>
              <a:ext cx="266420" cy="369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/>
                <a:t>9</a:t>
              </a:r>
            </a:p>
          </p:txBody>
        </p:sp>
      </p:grpSp>
      <p:sp>
        <p:nvSpPr>
          <p:cNvPr id="92" name="Стрелка: вниз 2"/>
          <p:cNvSpPr>
            <a:spLocks noChangeArrowheads="1"/>
          </p:cNvSpPr>
          <p:nvPr/>
        </p:nvSpPr>
        <p:spPr bwMode="auto">
          <a:xfrm rot="16200000">
            <a:off x="5610282" y="2198354"/>
            <a:ext cx="167270" cy="3012454"/>
          </a:xfrm>
          <a:prstGeom prst="downArrow">
            <a:avLst>
              <a:gd name="adj1" fmla="val 50000"/>
              <a:gd name="adj2" fmla="val 68792"/>
            </a:avLst>
          </a:prstGeom>
          <a:solidFill>
            <a:srgbClr val="00B050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eaLnBrk="1" hangingPunct="1"/>
            <a:endParaRPr lang="ru-RU">
              <a:solidFill>
                <a:srgbClr val="FF0000"/>
              </a:solidFill>
            </a:endParaRPr>
          </a:p>
        </p:txBody>
      </p:sp>
      <p:grpSp>
        <p:nvGrpSpPr>
          <p:cNvPr id="93" name="Группа 92"/>
          <p:cNvGrpSpPr/>
          <p:nvPr/>
        </p:nvGrpSpPr>
        <p:grpSpPr>
          <a:xfrm>
            <a:off x="6708790" y="3388353"/>
            <a:ext cx="281558" cy="307777"/>
            <a:chOff x="802347" y="1455817"/>
            <a:chExt cx="281558" cy="369333"/>
          </a:xfrm>
        </p:grpSpPr>
        <p:sp>
          <p:nvSpPr>
            <p:cNvPr id="94" name="Овал 93"/>
            <p:cNvSpPr/>
            <p:nvPr/>
          </p:nvSpPr>
          <p:spPr bwMode="auto">
            <a:xfrm>
              <a:off x="802347" y="1484534"/>
              <a:ext cx="281558" cy="266186"/>
            </a:xfrm>
            <a:prstGeom prst="ellipse">
              <a:avLst/>
            </a:prstGeom>
            <a:solidFill>
              <a:srgbClr val="0066FF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806254" y="1455817"/>
              <a:ext cx="266420" cy="369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/>
                <a:t>9</a:t>
              </a:r>
            </a:p>
          </p:txBody>
        </p:sp>
      </p:grpSp>
      <p:sp>
        <p:nvSpPr>
          <p:cNvPr id="109" name="Полилиния 108"/>
          <p:cNvSpPr/>
          <p:nvPr/>
        </p:nvSpPr>
        <p:spPr bwMode="auto">
          <a:xfrm rot="16200000">
            <a:off x="214582" y="2837487"/>
            <a:ext cx="2753944" cy="1204086"/>
          </a:xfrm>
          <a:custGeom>
            <a:avLst/>
            <a:gdLst>
              <a:gd name="connsiteX0" fmla="*/ 3304733 w 3304733"/>
              <a:gd name="connsiteY0" fmla="*/ 0 h 1204086"/>
              <a:gd name="connsiteX1" fmla="*/ 3304733 w 3304733"/>
              <a:gd name="connsiteY1" fmla="*/ 117628 h 1204086"/>
              <a:gd name="connsiteX2" fmla="*/ 182156 w 3304733"/>
              <a:gd name="connsiteY2" fmla="*/ 117628 h 1204086"/>
              <a:gd name="connsiteX3" fmla="*/ 182156 w 3304733"/>
              <a:gd name="connsiteY3" fmla="*/ 1037007 h 1204086"/>
              <a:gd name="connsiteX4" fmla="*/ 242875 w 3304733"/>
              <a:gd name="connsiteY4" fmla="*/ 1037007 h 1204086"/>
              <a:gd name="connsiteX5" fmla="*/ 121438 w 3304733"/>
              <a:gd name="connsiteY5" fmla="*/ 1204086 h 1204086"/>
              <a:gd name="connsiteX6" fmla="*/ 0 w 3304733"/>
              <a:gd name="connsiteY6" fmla="*/ 1037007 h 1204086"/>
              <a:gd name="connsiteX7" fmla="*/ 60719 w 3304733"/>
              <a:gd name="connsiteY7" fmla="*/ 1037007 h 1204086"/>
              <a:gd name="connsiteX8" fmla="*/ 60719 w 3304733"/>
              <a:gd name="connsiteY8" fmla="*/ 114302 h 1204086"/>
              <a:gd name="connsiteX9" fmla="*/ 61388 w 3304733"/>
              <a:gd name="connsiteY9" fmla="*/ 114302 h 1204086"/>
              <a:gd name="connsiteX10" fmla="*/ 61388 w 3304733"/>
              <a:gd name="connsiteY10" fmla="*/ 0 h 1204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04733" h="1204086">
                <a:moveTo>
                  <a:pt x="3304733" y="0"/>
                </a:moveTo>
                <a:lnTo>
                  <a:pt x="3304733" y="117628"/>
                </a:lnTo>
                <a:lnTo>
                  <a:pt x="182156" y="117628"/>
                </a:lnTo>
                <a:lnTo>
                  <a:pt x="182156" y="1037007"/>
                </a:lnTo>
                <a:lnTo>
                  <a:pt x="242875" y="1037007"/>
                </a:lnTo>
                <a:lnTo>
                  <a:pt x="121438" y="1204086"/>
                </a:lnTo>
                <a:lnTo>
                  <a:pt x="0" y="1037007"/>
                </a:lnTo>
                <a:lnTo>
                  <a:pt x="60719" y="1037007"/>
                </a:lnTo>
                <a:lnTo>
                  <a:pt x="60719" y="114302"/>
                </a:lnTo>
                <a:lnTo>
                  <a:pt x="61388" y="114302"/>
                </a:lnTo>
                <a:lnTo>
                  <a:pt x="61388" y="0"/>
                </a:lnTo>
                <a:close/>
              </a:path>
            </a:pathLst>
          </a:custGeom>
          <a:solidFill>
            <a:srgbClr val="00B050"/>
          </a:solidFill>
          <a:ln>
            <a:solidFill>
              <a:srgbClr val="000000"/>
            </a:solidFill>
          </a:ln>
        </p:spPr>
        <p:txBody>
          <a:bodyPr wrap="square" lIns="0" tIns="0" rIns="0" bIns="0" anchor="ctr">
            <a:noAutofit/>
          </a:bodyPr>
          <a:lstStyle/>
          <a:p>
            <a:pPr eaLnBrk="1" hangingPunct="1"/>
            <a:endParaRPr lang="ru-RU">
              <a:solidFill>
                <a:srgbClr val="FF0000"/>
              </a:solidFill>
            </a:endParaRPr>
          </a:p>
        </p:txBody>
      </p:sp>
      <p:sp>
        <p:nvSpPr>
          <p:cNvPr id="99" name="Стрелка: вниз 2"/>
          <p:cNvSpPr>
            <a:spLocks noChangeArrowheads="1"/>
          </p:cNvSpPr>
          <p:nvPr/>
        </p:nvSpPr>
        <p:spPr bwMode="auto">
          <a:xfrm>
            <a:off x="3283609" y="2890494"/>
            <a:ext cx="200723" cy="256539"/>
          </a:xfrm>
          <a:prstGeom prst="downArrow">
            <a:avLst>
              <a:gd name="adj1" fmla="val 50000"/>
              <a:gd name="adj2" fmla="val 68792"/>
            </a:avLst>
          </a:prstGeom>
          <a:solidFill>
            <a:srgbClr val="00B050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eaLnBrk="1" hangingPunct="1"/>
            <a:endParaRPr lang="ru-RU" dirty="0">
              <a:solidFill>
                <a:srgbClr val="FF0000"/>
              </a:solidFill>
            </a:endParaRPr>
          </a:p>
        </p:txBody>
      </p:sp>
      <p:grpSp>
        <p:nvGrpSpPr>
          <p:cNvPr id="100" name="Группа 99"/>
          <p:cNvGrpSpPr/>
          <p:nvPr/>
        </p:nvGrpSpPr>
        <p:grpSpPr>
          <a:xfrm>
            <a:off x="2967323" y="2896986"/>
            <a:ext cx="281558" cy="307777"/>
            <a:chOff x="802347" y="1455817"/>
            <a:chExt cx="281558" cy="369333"/>
          </a:xfrm>
        </p:grpSpPr>
        <p:sp>
          <p:nvSpPr>
            <p:cNvPr id="101" name="Овал 100"/>
            <p:cNvSpPr/>
            <p:nvPr/>
          </p:nvSpPr>
          <p:spPr bwMode="auto">
            <a:xfrm>
              <a:off x="802347" y="1484534"/>
              <a:ext cx="281558" cy="266186"/>
            </a:xfrm>
            <a:prstGeom prst="ellipse">
              <a:avLst/>
            </a:prstGeom>
            <a:solidFill>
              <a:srgbClr val="0066FF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806254" y="1455817"/>
              <a:ext cx="266420" cy="369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/>
                <a:t>9</a:t>
              </a:r>
            </a:p>
          </p:txBody>
        </p:sp>
      </p:grpSp>
      <p:grpSp>
        <p:nvGrpSpPr>
          <p:cNvPr id="103" name="Группа 102"/>
          <p:cNvGrpSpPr/>
          <p:nvPr/>
        </p:nvGrpSpPr>
        <p:grpSpPr>
          <a:xfrm>
            <a:off x="2137915" y="1693583"/>
            <a:ext cx="281558" cy="307777"/>
            <a:chOff x="802347" y="1455817"/>
            <a:chExt cx="281558" cy="369333"/>
          </a:xfrm>
        </p:grpSpPr>
        <p:sp>
          <p:nvSpPr>
            <p:cNvPr id="104" name="Овал 103"/>
            <p:cNvSpPr/>
            <p:nvPr/>
          </p:nvSpPr>
          <p:spPr bwMode="auto">
            <a:xfrm>
              <a:off x="802347" y="1484534"/>
              <a:ext cx="281558" cy="266186"/>
            </a:xfrm>
            <a:prstGeom prst="ellipse">
              <a:avLst/>
            </a:prstGeom>
            <a:solidFill>
              <a:srgbClr val="0066FF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806254" y="1455817"/>
              <a:ext cx="266420" cy="369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/>
                <a:t>9</a:t>
              </a:r>
              <a:endParaRPr lang="ru-RU" sz="1400" b="1" dirty="0"/>
            </a:p>
          </p:txBody>
        </p:sp>
      </p:grpSp>
      <p:grpSp>
        <p:nvGrpSpPr>
          <p:cNvPr id="106" name="Группа 105"/>
          <p:cNvGrpSpPr/>
          <p:nvPr/>
        </p:nvGrpSpPr>
        <p:grpSpPr>
          <a:xfrm>
            <a:off x="3428900" y="1700183"/>
            <a:ext cx="281558" cy="307777"/>
            <a:chOff x="802347" y="1455817"/>
            <a:chExt cx="281558" cy="369333"/>
          </a:xfrm>
        </p:grpSpPr>
        <p:sp>
          <p:nvSpPr>
            <p:cNvPr id="107" name="Овал 106"/>
            <p:cNvSpPr/>
            <p:nvPr/>
          </p:nvSpPr>
          <p:spPr bwMode="auto">
            <a:xfrm>
              <a:off x="802347" y="1484534"/>
              <a:ext cx="281558" cy="266186"/>
            </a:xfrm>
            <a:prstGeom prst="ellipse">
              <a:avLst/>
            </a:prstGeom>
            <a:solidFill>
              <a:srgbClr val="0066FF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806254" y="1455817"/>
              <a:ext cx="266420" cy="369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/>
                <a:t>8</a:t>
              </a:r>
            </a:p>
          </p:txBody>
        </p:sp>
      </p:grpSp>
      <p:grpSp>
        <p:nvGrpSpPr>
          <p:cNvPr id="112" name="Группа 111"/>
          <p:cNvGrpSpPr/>
          <p:nvPr/>
        </p:nvGrpSpPr>
        <p:grpSpPr>
          <a:xfrm>
            <a:off x="1648704" y="4389763"/>
            <a:ext cx="281558" cy="307777"/>
            <a:chOff x="802347" y="1455817"/>
            <a:chExt cx="281558" cy="369333"/>
          </a:xfrm>
        </p:grpSpPr>
        <p:sp>
          <p:nvSpPr>
            <p:cNvPr id="113" name="Овал 112"/>
            <p:cNvSpPr/>
            <p:nvPr/>
          </p:nvSpPr>
          <p:spPr bwMode="auto">
            <a:xfrm>
              <a:off x="802347" y="1484534"/>
              <a:ext cx="281558" cy="266186"/>
            </a:xfrm>
            <a:prstGeom prst="ellipse">
              <a:avLst/>
            </a:prstGeom>
            <a:solidFill>
              <a:srgbClr val="0066FF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806254" y="1455817"/>
              <a:ext cx="266420" cy="369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/>
                <a:t>7</a:t>
              </a:r>
              <a:endParaRPr lang="ru-RU" sz="1400" b="1" dirty="0"/>
            </a:p>
          </p:txBody>
        </p:sp>
      </p:grpSp>
      <p:sp>
        <p:nvSpPr>
          <p:cNvPr id="115" name="Стрелка: вниз 2"/>
          <p:cNvSpPr>
            <a:spLocks noChangeArrowheads="1"/>
          </p:cNvSpPr>
          <p:nvPr/>
        </p:nvSpPr>
        <p:spPr bwMode="auto">
          <a:xfrm rot="16200000">
            <a:off x="4247919" y="1060635"/>
            <a:ext cx="169154" cy="573788"/>
          </a:xfrm>
          <a:prstGeom prst="downArrow">
            <a:avLst>
              <a:gd name="adj1" fmla="val 50000"/>
              <a:gd name="adj2" fmla="val 68792"/>
            </a:avLst>
          </a:prstGeom>
          <a:solidFill>
            <a:srgbClr val="00B050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eaLnBrk="1" hangingPunct="1"/>
            <a:endParaRPr lang="ru-RU">
              <a:solidFill>
                <a:srgbClr val="FF0000"/>
              </a:solidFill>
            </a:endParaRPr>
          </a:p>
        </p:txBody>
      </p:sp>
      <p:grpSp>
        <p:nvGrpSpPr>
          <p:cNvPr id="116" name="Группа 115"/>
          <p:cNvGrpSpPr/>
          <p:nvPr/>
        </p:nvGrpSpPr>
        <p:grpSpPr>
          <a:xfrm>
            <a:off x="4865781" y="2660149"/>
            <a:ext cx="281558" cy="307777"/>
            <a:chOff x="802347" y="1455817"/>
            <a:chExt cx="281558" cy="369333"/>
          </a:xfrm>
        </p:grpSpPr>
        <p:sp>
          <p:nvSpPr>
            <p:cNvPr id="117" name="Овал 116"/>
            <p:cNvSpPr/>
            <p:nvPr/>
          </p:nvSpPr>
          <p:spPr bwMode="auto">
            <a:xfrm>
              <a:off x="802347" y="1484534"/>
              <a:ext cx="281558" cy="266186"/>
            </a:xfrm>
            <a:prstGeom prst="ellipse">
              <a:avLst/>
            </a:prstGeom>
            <a:solidFill>
              <a:srgbClr val="0066FF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806254" y="1455817"/>
              <a:ext cx="266420" cy="369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/>
                <a:t>9</a:t>
              </a:r>
            </a:p>
          </p:txBody>
        </p:sp>
      </p:grpSp>
      <p:sp>
        <p:nvSpPr>
          <p:cNvPr id="119" name="Стрелка: вниз 2"/>
          <p:cNvSpPr>
            <a:spLocks noChangeArrowheads="1"/>
          </p:cNvSpPr>
          <p:nvPr/>
        </p:nvSpPr>
        <p:spPr bwMode="auto">
          <a:xfrm rot="16200000">
            <a:off x="6643241" y="1112280"/>
            <a:ext cx="169156" cy="509432"/>
          </a:xfrm>
          <a:prstGeom prst="downArrow">
            <a:avLst>
              <a:gd name="adj1" fmla="val 50000"/>
              <a:gd name="adj2" fmla="val 68792"/>
            </a:avLst>
          </a:prstGeom>
          <a:solidFill>
            <a:srgbClr val="00B050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eaLnBrk="1" hangingPunct="1"/>
            <a:endParaRPr lang="ru-RU">
              <a:solidFill>
                <a:srgbClr val="FF0000"/>
              </a:solidFill>
            </a:endParaRPr>
          </a:p>
        </p:txBody>
      </p:sp>
      <p:grpSp>
        <p:nvGrpSpPr>
          <p:cNvPr id="120" name="Группа 119"/>
          <p:cNvGrpSpPr/>
          <p:nvPr/>
        </p:nvGrpSpPr>
        <p:grpSpPr>
          <a:xfrm>
            <a:off x="4132048" y="1020049"/>
            <a:ext cx="281558" cy="307777"/>
            <a:chOff x="802347" y="1455817"/>
            <a:chExt cx="281558" cy="369333"/>
          </a:xfrm>
        </p:grpSpPr>
        <p:sp>
          <p:nvSpPr>
            <p:cNvPr id="121" name="Овал 120"/>
            <p:cNvSpPr/>
            <p:nvPr/>
          </p:nvSpPr>
          <p:spPr bwMode="auto">
            <a:xfrm>
              <a:off x="802347" y="1484534"/>
              <a:ext cx="281558" cy="266186"/>
            </a:xfrm>
            <a:prstGeom prst="ellipse">
              <a:avLst/>
            </a:prstGeom>
            <a:solidFill>
              <a:srgbClr val="0066FF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806254" y="1455817"/>
              <a:ext cx="266420" cy="369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/>
                <a:t>8</a:t>
              </a:r>
              <a:endParaRPr lang="ru-RU" sz="1400" b="1" dirty="0"/>
            </a:p>
          </p:txBody>
        </p:sp>
      </p:grpSp>
      <p:grpSp>
        <p:nvGrpSpPr>
          <p:cNvPr id="123" name="Группа 122"/>
          <p:cNvGrpSpPr/>
          <p:nvPr/>
        </p:nvGrpSpPr>
        <p:grpSpPr>
          <a:xfrm>
            <a:off x="6560442" y="1054480"/>
            <a:ext cx="281558" cy="307777"/>
            <a:chOff x="802347" y="1455817"/>
            <a:chExt cx="281558" cy="369333"/>
          </a:xfrm>
        </p:grpSpPr>
        <p:sp>
          <p:nvSpPr>
            <p:cNvPr id="124" name="Овал 123"/>
            <p:cNvSpPr/>
            <p:nvPr/>
          </p:nvSpPr>
          <p:spPr bwMode="auto">
            <a:xfrm>
              <a:off x="802347" y="1484534"/>
              <a:ext cx="281558" cy="266186"/>
            </a:xfrm>
            <a:prstGeom prst="ellipse">
              <a:avLst/>
            </a:prstGeom>
            <a:solidFill>
              <a:srgbClr val="0066FF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806254" y="1455817"/>
              <a:ext cx="266420" cy="369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/>
                <a:t>8</a:t>
              </a:r>
              <a:endParaRPr lang="ru-RU" sz="1400" b="1" dirty="0"/>
            </a:p>
          </p:txBody>
        </p:sp>
      </p:grpSp>
      <p:pic>
        <p:nvPicPr>
          <p:cNvPr id="126" name="Picture 2" descr="\\Second300\структура\Презентации\Модуль Расчеты\Pochta-Rossi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896" y="3504229"/>
            <a:ext cx="371551" cy="233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Picture 2" descr="\\Second300\структура\Презентации\Модуль автоматизации ПИР\СБИС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908" y="3194658"/>
            <a:ext cx="412134" cy="25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\\Second300\структура\Презентации\Модуль автоматизации ПИР\Судебная практи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999" y="3849401"/>
            <a:ext cx="307446" cy="256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" name="Picture 3" descr="\\Second300\структура\Презентации\Модуль автоматизации ПИР\Автоматизация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809" y="1124867"/>
            <a:ext cx="468345" cy="365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" name="Picture 10" descr="\\Second300\структура\Презентации\Модуль автоматизации ПИР\пi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550" y="2425255"/>
            <a:ext cx="709131" cy="49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Picture 4" descr="\\Second300\структура\Презентации\Модуль автоматизации ПИР\автоматизация777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208" y="3970051"/>
            <a:ext cx="309843" cy="25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" name="Picture 4" descr="\\Second300\структура\Презентации\Модуль автоматизации ПИР\автоматизация777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232" y="4743810"/>
            <a:ext cx="309843" cy="25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" name="Picture 3" descr="\\Second300\структура\Презентации\Модуль Расчеты\Клиенты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799" y="1124867"/>
            <a:ext cx="342002" cy="28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" name="Picture 4" descr="\\Second300\структура\Презентации\Модуль автоматизации ПИР\автоматизация777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738" y="1737557"/>
            <a:ext cx="309843" cy="25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" name="Стрелка: вниз 2"/>
          <p:cNvSpPr>
            <a:spLocks noChangeArrowheads="1"/>
          </p:cNvSpPr>
          <p:nvPr/>
        </p:nvSpPr>
        <p:spPr bwMode="auto">
          <a:xfrm rot="16200000">
            <a:off x="6651200" y="1596256"/>
            <a:ext cx="169156" cy="509432"/>
          </a:xfrm>
          <a:prstGeom prst="downArrow">
            <a:avLst>
              <a:gd name="adj1" fmla="val 50000"/>
              <a:gd name="adj2" fmla="val 68792"/>
            </a:avLst>
          </a:prstGeom>
          <a:solidFill>
            <a:srgbClr val="00B050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eaLnBrk="1" hangingPunct="1"/>
            <a:endParaRPr lang="ru-RU">
              <a:solidFill>
                <a:srgbClr val="FF0000"/>
              </a:solidFill>
            </a:endParaRPr>
          </a:p>
        </p:txBody>
      </p:sp>
      <p:grpSp>
        <p:nvGrpSpPr>
          <p:cNvPr id="137" name="Группа 136"/>
          <p:cNvGrpSpPr/>
          <p:nvPr/>
        </p:nvGrpSpPr>
        <p:grpSpPr>
          <a:xfrm>
            <a:off x="6568401" y="1538458"/>
            <a:ext cx="281558" cy="307777"/>
            <a:chOff x="802347" y="1455817"/>
            <a:chExt cx="281558" cy="369333"/>
          </a:xfrm>
        </p:grpSpPr>
        <p:sp>
          <p:nvSpPr>
            <p:cNvPr id="138" name="Овал 137"/>
            <p:cNvSpPr/>
            <p:nvPr/>
          </p:nvSpPr>
          <p:spPr bwMode="auto">
            <a:xfrm>
              <a:off x="802347" y="1484534"/>
              <a:ext cx="281558" cy="266186"/>
            </a:xfrm>
            <a:prstGeom prst="ellipse">
              <a:avLst/>
            </a:prstGeom>
            <a:solidFill>
              <a:srgbClr val="0066FF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806254" y="1455817"/>
              <a:ext cx="266420" cy="369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/>
                <a:t>8</a:t>
              </a:r>
            </a:p>
          </p:txBody>
        </p:sp>
      </p:grpSp>
      <p:sp>
        <p:nvSpPr>
          <p:cNvPr id="111" name="Полилиния 110"/>
          <p:cNvSpPr/>
          <p:nvPr/>
        </p:nvSpPr>
        <p:spPr bwMode="auto">
          <a:xfrm rot="10800000">
            <a:off x="4498530" y="1793232"/>
            <a:ext cx="4283522" cy="808309"/>
          </a:xfrm>
          <a:custGeom>
            <a:avLst/>
            <a:gdLst>
              <a:gd name="connsiteX0" fmla="*/ 134586 w 4283522"/>
              <a:gd name="connsiteY0" fmla="*/ 969970 h 969970"/>
              <a:gd name="connsiteX1" fmla="*/ 0 w 4283522"/>
              <a:gd name="connsiteY1" fmla="*/ 969970 h 969970"/>
              <a:gd name="connsiteX2" fmla="*/ 0 w 4283522"/>
              <a:gd name="connsiteY2" fmla="*/ 109087 h 969970"/>
              <a:gd name="connsiteX3" fmla="*/ 1 w 4283522"/>
              <a:gd name="connsiteY3" fmla="*/ 109087 h 969970"/>
              <a:gd name="connsiteX4" fmla="*/ 1 w 4283522"/>
              <a:gd name="connsiteY4" fmla="*/ 60719 h 969970"/>
              <a:gd name="connsiteX5" fmla="*/ 4116443 w 4283522"/>
              <a:gd name="connsiteY5" fmla="*/ 60719 h 969970"/>
              <a:gd name="connsiteX6" fmla="*/ 4116443 w 4283522"/>
              <a:gd name="connsiteY6" fmla="*/ 0 h 969970"/>
              <a:gd name="connsiteX7" fmla="*/ 4283522 w 4283522"/>
              <a:gd name="connsiteY7" fmla="*/ 121437 h 969970"/>
              <a:gd name="connsiteX8" fmla="*/ 4116443 w 4283522"/>
              <a:gd name="connsiteY8" fmla="*/ 242875 h 969970"/>
              <a:gd name="connsiteX9" fmla="*/ 4116443 w 4283522"/>
              <a:gd name="connsiteY9" fmla="*/ 182156 h 969970"/>
              <a:gd name="connsiteX10" fmla="*/ 134586 w 4283522"/>
              <a:gd name="connsiteY10" fmla="*/ 182156 h 969970"/>
              <a:gd name="connsiteX11" fmla="*/ 134586 w 4283522"/>
              <a:gd name="connsiteY11" fmla="*/ 831396 h 969970"/>
              <a:gd name="connsiteX12" fmla="*/ 226303 w 4283522"/>
              <a:gd name="connsiteY12" fmla="*/ 831396 h 969970"/>
              <a:gd name="connsiteX13" fmla="*/ 226303 w 4283522"/>
              <a:gd name="connsiteY13" fmla="*/ 969968 h 969970"/>
              <a:gd name="connsiteX14" fmla="*/ 134586 w 4283522"/>
              <a:gd name="connsiteY14" fmla="*/ 969968 h 969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283522" h="969970">
                <a:moveTo>
                  <a:pt x="134586" y="969970"/>
                </a:moveTo>
                <a:lnTo>
                  <a:pt x="0" y="969970"/>
                </a:lnTo>
                <a:lnTo>
                  <a:pt x="0" y="109087"/>
                </a:lnTo>
                <a:lnTo>
                  <a:pt x="1" y="109087"/>
                </a:lnTo>
                <a:lnTo>
                  <a:pt x="1" y="60719"/>
                </a:lnTo>
                <a:lnTo>
                  <a:pt x="4116443" y="60719"/>
                </a:lnTo>
                <a:lnTo>
                  <a:pt x="4116443" y="0"/>
                </a:lnTo>
                <a:lnTo>
                  <a:pt x="4283522" y="121437"/>
                </a:lnTo>
                <a:lnTo>
                  <a:pt x="4116443" y="242875"/>
                </a:lnTo>
                <a:lnTo>
                  <a:pt x="4116443" y="182156"/>
                </a:lnTo>
                <a:lnTo>
                  <a:pt x="134586" y="182156"/>
                </a:lnTo>
                <a:lnTo>
                  <a:pt x="134586" y="831396"/>
                </a:lnTo>
                <a:lnTo>
                  <a:pt x="226303" y="831396"/>
                </a:lnTo>
                <a:lnTo>
                  <a:pt x="226303" y="969968"/>
                </a:lnTo>
                <a:lnTo>
                  <a:pt x="134586" y="969968"/>
                </a:lnTo>
                <a:close/>
              </a:path>
            </a:pathLst>
          </a:custGeom>
          <a:solidFill>
            <a:srgbClr val="00B050"/>
          </a:solidFill>
          <a:ln>
            <a:solidFill>
              <a:srgbClr val="000000"/>
            </a:solidFill>
          </a:ln>
        </p:spPr>
        <p:txBody>
          <a:bodyPr wrap="square" lIns="0" tIns="0" rIns="0" bIns="0" anchor="ctr">
            <a:noAutofit/>
          </a:bodyPr>
          <a:lstStyle/>
          <a:p>
            <a:pPr eaLnBrk="1" hangingPunct="1"/>
            <a:endParaRPr lang="ru-RU">
              <a:solidFill>
                <a:srgbClr val="FF0000"/>
              </a:solidFill>
            </a:endParaRPr>
          </a:p>
        </p:txBody>
      </p:sp>
      <p:grpSp>
        <p:nvGrpSpPr>
          <p:cNvPr id="143" name="Группа 142"/>
          <p:cNvGrpSpPr/>
          <p:nvPr/>
        </p:nvGrpSpPr>
        <p:grpSpPr>
          <a:xfrm>
            <a:off x="4875287" y="2367171"/>
            <a:ext cx="281558" cy="307777"/>
            <a:chOff x="802347" y="1455817"/>
            <a:chExt cx="281558" cy="369333"/>
          </a:xfrm>
        </p:grpSpPr>
        <p:sp>
          <p:nvSpPr>
            <p:cNvPr id="144" name="Овал 143"/>
            <p:cNvSpPr/>
            <p:nvPr/>
          </p:nvSpPr>
          <p:spPr bwMode="auto">
            <a:xfrm>
              <a:off x="802347" y="1484534"/>
              <a:ext cx="281558" cy="266186"/>
            </a:xfrm>
            <a:prstGeom prst="ellipse">
              <a:avLst/>
            </a:prstGeom>
            <a:solidFill>
              <a:srgbClr val="0066FF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806254" y="1455817"/>
              <a:ext cx="266420" cy="369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/>
                <a:t>9</a:t>
              </a:r>
            </a:p>
          </p:txBody>
        </p:sp>
      </p:grpSp>
      <p:pic>
        <p:nvPicPr>
          <p:cNvPr id="1026" name="Picture 2" descr="\\Second300\структура\Презентации\Модуль автоматизации ПИР\К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651" y="4456606"/>
            <a:ext cx="577793" cy="517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6" name="Группа 95"/>
          <p:cNvGrpSpPr/>
          <p:nvPr/>
        </p:nvGrpSpPr>
        <p:grpSpPr>
          <a:xfrm>
            <a:off x="3816684" y="3190444"/>
            <a:ext cx="308033" cy="258409"/>
            <a:chOff x="6248907" y="2361620"/>
            <a:chExt cx="687193" cy="691782"/>
          </a:xfrm>
        </p:grpSpPr>
        <p:pic>
          <p:nvPicPr>
            <p:cNvPr id="97" name="Рисунок 9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0701" y="2379309"/>
              <a:ext cx="674093" cy="674093"/>
            </a:xfrm>
            <a:prstGeom prst="rect">
              <a:avLst/>
            </a:prstGeom>
          </p:spPr>
        </p:pic>
        <p:sp>
          <p:nvSpPr>
            <p:cNvPr id="98" name="Овал 97"/>
            <p:cNvSpPr/>
            <p:nvPr/>
          </p:nvSpPr>
          <p:spPr bwMode="auto">
            <a:xfrm>
              <a:off x="6248907" y="2361620"/>
              <a:ext cx="687193" cy="682010"/>
            </a:xfrm>
            <a:prstGeom prst="ellipse">
              <a:avLst/>
            </a:prstGeom>
            <a:noFill/>
            <a:ln w="19050" cap="flat" cmpd="sng" algn="ctr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</p:grpSp>
      <p:grpSp>
        <p:nvGrpSpPr>
          <p:cNvPr id="134" name="Группа 133"/>
          <p:cNvGrpSpPr/>
          <p:nvPr/>
        </p:nvGrpSpPr>
        <p:grpSpPr>
          <a:xfrm>
            <a:off x="3836952" y="4368617"/>
            <a:ext cx="308033" cy="258409"/>
            <a:chOff x="6248907" y="2361620"/>
            <a:chExt cx="687193" cy="691782"/>
          </a:xfrm>
        </p:grpSpPr>
        <p:pic>
          <p:nvPicPr>
            <p:cNvPr id="135" name="Рисунок 13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0701" y="2379309"/>
              <a:ext cx="674093" cy="674093"/>
            </a:xfrm>
            <a:prstGeom prst="rect">
              <a:avLst/>
            </a:prstGeom>
          </p:spPr>
        </p:pic>
        <p:sp>
          <p:nvSpPr>
            <p:cNvPr id="140" name="Овал 139"/>
            <p:cNvSpPr/>
            <p:nvPr/>
          </p:nvSpPr>
          <p:spPr bwMode="auto">
            <a:xfrm>
              <a:off x="6248907" y="2361620"/>
              <a:ext cx="687193" cy="682010"/>
            </a:xfrm>
            <a:prstGeom prst="ellipse">
              <a:avLst/>
            </a:prstGeom>
            <a:noFill/>
            <a:ln w="19050" cap="flat" cmpd="sng" algn="ctr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</p:grpSp>
      <p:pic>
        <p:nvPicPr>
          <p:cNvPr id="141" name="Picture 2" descr="\\Second300\структура\Презентации\!!.МРГ Казань\2022-04-01\Презентация ПДЗ ТСО вар 1 МРГ\лого 2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" y="1"/>
            <a:ext cx="2718214" cy="87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72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Заголовок 6"/>
          <p:cNvSpPr>
            <a:spLocks noGrp="1"/>
          </p:cNvSpPr>
          <p:nvPr>
            <p:ph type="title"/>
          </p:nvPr>
        </p:nvSpPr>
        <p:spPr>
          <a:xfrm>
            <a:off x="3030538" y="0"/>
            <a:ext cx="5994401" cy="781050"/>
          </a:xfrm>
        </p:spPr>
        <p:txBody>
          <a:bodyPr/>
          <a:lstStyle/>
          <a:p>
            <a:pPr eaLnBrk="1" hangingPunct="1"/>
            <a:r>
              <a:rPr lang="ru-RU" sz="2400" dirty="0" smtClean="0"/>
              <a:t>ПОРЯДОК РАБОТЫ МОДУЛЯ «НЕДОИМКА» </a:t>
            </a:r>
            <a:br>
              <a:rPr lang="ru-RU" sz="2400" dirty="0" smtClean="0"/>
            </a:br>
            <a:r>
              <a:rPr lang="ru-RU" sz="2400" dirty="0" smtClean="0"/>
              <a:t>НА ЭТАПЕ СУДЕБНОЙ РАБОТЫ</a:t>
            </a:r>
            <a:endParaRPr lang="ru-RU" sz="2400" dirty="0"/>
          </a:p>
        </p:txBody>
      </p:sp>
      <p:sp>
        <p:nvSpPr>
          <p:cNvPr id="12" name="Текст 7">
            <a:extLst>
              <a:ext uri="{FF2B5EF4-FFF2-40B4-BE49-F238E27FC236}">
                <a16:creationId xmlns:a16="http://schemas.microsoft.com/office/drawing/2014/main" xmlns="" id="{2EDFFA98-670F-486D-AE16-3F0C373944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68540" y="5418762"/>
            <a:ext cx="6653211" cy="215444"/>
          </a:xfrm>
          <a:ln/>
        </p:spPr>
        <p:txBody>
          <a:bodyPr/>
          <a:lstStyle/>
          <a:p>
            <a:pPr eaLnBrk="1" hangingPunct="1">
              <a:defRPr/>
            </a:pPr>
            <a:r>
              <a:rPr lang="ru-RU" sz="1400" dirty="0" smtClean="0"/>
              <a:t>2022 год</a:t>
            </a:r>
            <a:endParaRPr lang="ru-RU" sz="1400" dirty="0"/>
          </a:p>
        </p:txBody>
      </p:sp>
      <p:sp>
        <p:nvSpPr>
          <p:cNvPr id="28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AD7FD4-6EE3-4F12-8C21-7547B31E9814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119064" y="976313"/>
            <a:ext cx="8905875" cy="4286250"/>
          </a:xfrm>
          <a:prstGeom prst="roundRect">
            <a:avLst>
              <a:gd name="adj" fmla="val 6544"/>
            </a:avLst>
          </a:prstGeom>
          <a:noFill/>
          <a:ln w="19050" cap="flat" cmpd="sng" algn="ctr">
            <a:solidFill>
              <a:srgbClr val="00A1D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6226" y="1187711"/>
            <a:ext cx="859155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     </a:t>
            </a:r>
            <a:r>
              <a:rPr lang="ru-RU" sz="1600" dirty="0" smtClean="0">
                <a:solidFill>
                  <a:srgbClr val="002060"/>
                </a:solidFill>
              </a:rPr>
              <a:t>Управление </a:t>
            </a:r>
            <a:r>
              <a:rPr lang="ru-RU" sz="1600" dirty="0">
                <a:solidFill>
                  <a:srgbClr val="002060"/>
                </a:solidFill>
              </a:rPr>
              <a:t>контроля исполнения договоров согласно отчету об исполнении претензий, при отсутствии платежа по досудебной претензии,  в автоматическом режиме,  на основании раннее внесенного в систему </a:t>
            </a:r>
            <a:r>
              <a:rPr lang="ru-RU" sz="1600" dirty="0" smtClean="0">
                <a:solidFill>
                  <a:srgbClr val="002060"/>
                </a:solidFill>
              </a:rPr>
              <a:t>АИС «</a:t>
            </a:r>
            <a:r>
              <a:rPr lang="ru-RU" sz="1600" dirty="0" err="1" smtClean="0">
                <a:solidFill>
                  <a:srgbClr val="002060"/>
                </a:solidFill>
              </a:rPr>
              <a:t>Регионгаз</a:t>
            </a:r>
            <a:r>
              <a:rPr lang="ru-RU" sz="1600" dirty="0" smtClean="0">
                <a:solidFill>
                  <a:srgbClr val="002060"/>
                </a:solidFill>
              </a:rPr>
              <a:t>» </a:t>
            </a:r>
            <a:r>
              <a:rPr lang="ru-RU" sz="1600" dirty="0">
                <a:solidFill>
                  <a:srgbClr val="002060"/>
                </a:solidFill>
              </a:rPr>
              <a:t>шаблона письма о нарушении срока оплаты  и необходимости платежа, формирует письма.  Данные письма подписываются в автоматическом режиме ЭЦП генерального директора  и отправляются потребителям либо в электронном виде, либо на бумажном носителе</a:t>
            </a:r>
            <a:r>
              <a:rPr lang="ru-RU" sz="1600" dirty="0" smtClean="0">
                <a:solidFill>
                  <a:srgbClr val="002060"/>
                </a:solidFill>
              </a:rPr>
              <a:t>.</a:t>
            </a:r>
          </a:p>
          <a:p>
            <a:endParaRPr lang="ru-RU" sz="1600" dirty="0">
              <a:solidFill>
                <a:srgbClr val="002060"/>
              </a:solidFill>
            </a:endParaRPr>
          </a:p>
          <a:p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smtClean="0">
                <a:solidFill>
                  <a:srgbClr val="002060"/>
                </a:solidFill>
              </a:rPr>
              <a:t>     Если </a:t>
            </a:r>
            <a:r>
              <a:rPr lang="ru-RU" sz="1600" dirty="0">
                <a:solidFill>
                  <a:srgbClr val="002060"/>
                </a:solidFill>
              </a:rPr>
              <a:t>после отправки потребителю досудебной претензии и письма с требованием погашения задолженности за газ платежа от потребителя не было,  Юридическое управление запрашивает в Управлении по реализации газа и в Отделе бухгалтерского учета реализации газа подлинники документов для организации судебного процесса</a:t>
            </a:r>
            <a:r>
              <a:rPr lang="ru-RU" sz="1600" dirty="0" smtClean="0">
                <a:solidFill>
                  <a:srgbClr val="002060"/>
                </a:solidFill>
              </a:rPr>
              <a:t>.</a:t>
            </a:r>
          </a:p>
          <a:p>
            <a:endParaRPr lang="ru-RU" sz="1600" dirty="0">
              <a:solidFill>
                <a:srgbClr val="002060"/>
              </a:solidFill>
            </a:endParaRPr>
          </a:p>
          <a:p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smtClean="0">
                <a:solidFill>
                  <a:srgbClr val="002060"/>
                </a:solidFill>
              </a:rPr>
              <a:t>     После </a:t>
            </a:r>
            <a:r>
              <a:rPr lang="ru-RU" sz="1600" dirty="0">
                <a:solidFill>
                  <a:srgbClr val="002060"/>
                </a:solidFill>
              </a:rPr>
              <a:t>получения документов  Юридическое управление в системе </a:t>
            </a:r>
            <a:r>
              <a:rPr lang="ru-RU" sz="1600" dirty="0" smtClean="0">
                <a:solidFill>
                  <a:srgbClr val="002060"/>
                </a:solidFill>
              </a:rPr>
              <a:t>АИС «</a:t>
            </a:r>
            <a:r>
              <a:rPr lang="ru-RU" sz="1600" dirty="0" err="1" smtClean="0">
                <a:solidFill>
                  <a:srgbClr val="002060"/>
                </a:solidFill>
              </a:rPr>
              <a:t>Регионгаз</a:t>
            </a:r>
            <a:r>
              <a:rPr lang="ru-RU" sz="1600" dirty="0" smtClean="0">
                <a:solidFill>
                  <a:srgbClr val="002060"/>
                </a:solidFill>
              </a:rPr>
              <a:t>» на базе  ранее разработанных и внесенных в систему шаблонов формирует </a:t>
            </a:r>
            <a:r>
              <a:rPr lang="ru-RU" sz="1600" dirty="0">
                <a:solidFill>
                  <a:srgbClr val="002060"/>
                </a:solidFill>
              </a:rPr>
              <a:t>исковые заявления, </a:t>
            </a:r>
            <a:r>
              <a:rPr lang="ru-RU" sz="1600" dirty="0" smtClean="0">
                <a:solidFill>
                  <a:srgbClr val="002060"/>
                </a:solidFill>
              </a:rPr>
              <a:t>заявления о выдаче судебных приказов, печатает </a:t>
            </a:r>
            <a:r>
              <a:rPr lang="ru-RU" sz="1600" dirty="0">
                <a:solidFill>
                  <a:srgbClr val="002060"/>
                </a:solidFill>
              </a:rPr>
              <a:t>их, и с необходимым пакетом документов направляет их  в суд одним из трех способов - по ЭДО, по почте, либо нарочно в канцелярию Арбитражного суда Республики Татарстан</a:t>
            </a:r>
            <a:r>
              <a:rPr lang="ru-RU" sz="1600" dirty="0">
                <a:solidFill>
                  <a:schemeClr val="tx1"/>
                </a:solidFill>
              </a:rPr>
              <a:t>. </a:t>
            </a:r>
            <a:endParaRPr lang="ru-RU" sz="1600" dirty="0">
              <a:solidFill>
                <a:schemeClr val="tx1"/>
              </a:solidFill>
              <a:effectLst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317124" y="1216286"/>
            <a:ext cx="281558" cy="307777"/>
            <a:chOff x="802347" y="1455817"/>
            <a:chExt cx="281558" cy="369333"/>
          </a:xfrm>
        </p:grpSpPr>
        <p:sp>
          <p:nvSpPr>
            <p:cNvPr id="10" name="Овал 9"/>
            <p:cNvSpPr/>
            <p:nvPr/>
          </p:nvSpPr>
          <p:spPr bwMode="auto">
            <a:xfrm>
              <a:off x="802347" y="1484534"/>
              <a:ext cx="281558" cy="266186"/>
            </a:xfrm>
            <a:prstGeom prst="ellipse">
              <a:avLst/>
            </a:prstGeom>
            <a:solidFill>
              <a:srgbClr val="0066FF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6254" y="1455817"/>
              <a:ext cx="266420" cy="369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/>
                <a:t>7</a:t>
              </a:r>
              <a:endParaRPr lang="ru-RU" sz="1400" b="1" dirty="0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317124" y="2688013"/>
            <a:ext cx="281558" cy="307777"/>
            <a:chOff x="802347" y="1455817"/>
            <a:chExt cx="281558" cy="369333"/>
          </a:xfrm>
        </p:grpSpPr>
        <p:sp>
          <p:nvSpPr>
            <p:cNvPr id="14" name="Овал 13"/>
            <p:cNvSpPr/>
            <p:nvPr/>
          </p:nvSpPr>
          <p:spPr bwMode="auto">
            <a:xfrm>
              <a:off x="802347" y="1484534"/>
              <a:ext cx="281558" cy="266186"/>
            </a:xfrm>
            <a:prstGeom prst="ellipse">
              <a:avLst/>
            </a:prstGeom>
            <a:solidFill>
              <a:srgbClr val="0066FF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06254" y="1455817"/>
              <a:ext cx="266420" cy="369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/>
                <a:t>8</a:t>
              </a: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317124" y="3913679"/>
            <a:ext cx="281558" cy="307777"/>
            <a:chOff x="802347" y="1455817"/>
            <a:chExt cx="281558" cy="369333"/>
          </a:xfrm>
        </p:grpSpPr>
        <p:sp>
          <p:nvSpPr>
            <p:cNvPr id="17" name="Овал 16"/>
            <p:cNvSpPr/>
            <p:nvPr/>
          </p:nvSpPr>
          <p:spPr bwMode="auto">
            <a:xfrm>
              <a:off x="802347" y="1484534"/>
              <a:ext cx="281558" cy="266186"/>
            </a:xfrm>
            <a:prstGeom prst="ellipse">
              <a:avLst/>
            </a:prstGeom>
            <a:solidFill>
              <a:srgbClr val="0066FF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06254" y="1455817"/>
              <a:ext cx="266420" cy="369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/>
                <a:t>9</a:t>
              </a:r>
            </a:p>
          </p:txBody>
        </p:sp>
      </p:grpSp>
      <p:pic>
        <p:nvPicPr>
          <p:cNvPr id="19" name="Picture 2" descr="\\Second300\структура\Презентации\!!.МРГ Казань\2022-04-01\Презентация ПДЗ ТСО вар 1 МРГ\лого 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" y="1"/>
            <a:ext cx="2718214" cy="87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977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09874" y="0"/>
            <a:ext cx="6111875" cy="841376"/>
          </a:xfrm>
        </p:spPr>
        <p:txBody>
          <a:bodyPr/>
          <a:lstStyle/>
          <a:p>
            <a:r>
              <a:rPr lang="ru-RU" sz="2400" dirty="0" smtClean="0"/>
              <a:t>Автоматизация подготовки процессуальных документов Юридическим управлением 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190501" y="897429"/>
            <a:ext cx="8686800" cy="784830"/>
          </a:xfrm>
        </p:spPr>
        <p:txBody>
          <a:bodyPr/>
          <a:lstStyle/>
          <a:p>
            <a:r>
              <a:rPr lang="ru-RU" sz="1700" dirty="0" smtClean="0">
                <a:solidFill>
                  <a:srgbClr val="002060"/>
                </a:solidFill>
              </a:rPr>
              <a:t>Посредством последовательных операций, не требующих ручного набора текста, в системе</a:t>
            </a:r>
          </a:p>
          <a:p>
            <a:r>
              <a:rPr lang="ru-RU" sz="1700" dirty="0" smtClean="0">
                <a:solidFill>
                  <a:srgbClr val="002060"/>
                </a:solidFill>
              </a:rPr>
              <a:t>АИС «</a:t>
            </a:r>
            <a:r>
              <a:rPr lang="ru-RU" sz="1700" dirty="0" err="1" smtClean="0">
                <a:solidFill>
                  <a:srgbClr val="002060"/>
                </a:solidFill>
              </a:rPr>
              <a:t>Регионгаз</a:t>
            </a:r>
            <a:r>
              <a:rPr lang="ru-RU" sz="1700" dirty="0" smtClean="0">
                <a:solidFill>
                  <a:srgbClr val="002060"/>
                </a:solidFill>
              </a:rPr>
              <a:t>» автоматически формируются </a:t>
            </a:r>
            <a:r>
              <a:rPr lang="ru-RU" sz="1700" dirty="0">
                <a:solidFill>
                  <a:srgbClr val="002060"/>
                </a:solidFill>
              </a:rPr>
              <a:t>служебные записки подразделениям Общества о представлении требуемых Юридическому управлению </a:t>
            </a:r>
            <a:r>
              <a:rPr lang="ru-RU" sz="1700" dirty="0" smtClean="0">
                <a:solidFill>
                  <a:srgbClr val="002060"/>
                </a:solidFill>
              </a:rPr>
              <a:t>документов …</a:t>
            </a:r>
            <a:endParaRPr lang="ru-RU" sz="1700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B4CCC-3AE5-46E5-8B30-928A08A5EC10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5" name="Picture 2" descr="\\Second300\структура\Презентации\!!.МРГ Казань\2022-04-01\Презентация ПДЗ ТСО вар 1 МРГ\лого 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" y="1"/>
            <a:ext cx="2718214" cy="87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73" y="1776779"/>
            <a:ext cx="4255664" cy="3408170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76779"/>
            <a:ext cx="4371032" cy="3408170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00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09874" y="0"/>
            <a:ext cx="6111875" cy="841376"/>
          </a:xfrm>
        </p:spPr>
        <p:txBody>
          <a:bodyPr/>
          <a:lstStyle/>
          <a:p>
            <a:r>
              <a:rPr lang="ru-RU" sz="2400" dirty="0" smtClean="0"/>
              <a:t>Автоматизация подготовки процессуальных документов Юридическим управлением 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57176" y="954593"/>
            <a:ext cx="8686800" cy="389856"/>
          </a:xfrm>
        </p:spPr>
        <p:txBody>
          <a:bodyPr/>
          <a:lstStyle/>
          <a:p>
            <a:r>
              <a:rPr lang="en-US" sz="1700" dirty="0" smtClean="0">
                <a:solidFill>
                  <a:srgbClr val="002060"/>
                </a:solidFill>
              </a:rPr>
              <a:t>…</a:t>
            </a:r>
            <a:r>
              <a:rPr lang="ru-RU" sz="1700" dirty="0" smtClean="0">
                <a:solidFill>
                  <a:srgbClr val="002060"/>
                </a:solidFill>
              </a:rPr>
              <a:t>заявки </a:t>
            </a:r>
            <a:r>
              <a:rPr lang="ru-RU" sz="1700" dirty="0">
                <a:solidFill>
                  <a:srgbClr val="002060"/>
                </a:solidFill>
              </a:rPr>
              <a:t>на проведение расчетов в целях оплаты государственной пошлины</a:t>
            </a:r>
            <a:r>
              <a:rPr lang="en-US" sz="1700" dirty="0" smtClean="0">
                <a:solidFill>
                  <a:srgbClr val="002060"/>
                </a:solidFill>
              </a:rPr>
              <a:t>…</a:t>
            </a:r>
            <a:endParaRPr lang="ru-RU" sz="1700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B4CCC-3AE5-46E5-8B30-928A08A5EC10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5" name="Picture 2" descr="\\Second300\структура\Презентации\!!.МРГ Казань\2022-04-01\Презентация ПДЗ ТСО вар 1 МРГ\лого 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" y="1"/>
            <a:ext cx="2718214" cy="87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95" y="1375666"/>
            <a:ext cx="4256087" cy="354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589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Специальное оформление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Специальное оформление">
  <a:themeElements>
    <a:clrScheme name="4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4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Специальное оформление">
  <a:themeElements>
    <a:clrScheme name="4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4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1_Специальное оформление">
  <a:themeElements>
    <a:clrScheme name="4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4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7_Специальное оформление">
  <a:themeElements>
    <a:clrScheme name="7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7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8_Специальное оформление">
  <a:themeElements>
    <a:clrScheme name="8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8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0_Специальное оформление">
  <a:themeElements>
    <a:clrScheme name="9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9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9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50664</TotalTime>
  <Words>964</Words>
  <Application>Microsoft Office PowerPoint</Application>
  <PresentationFormat>Экран (16:10)</PresentationFormat>
  <Paragraphs>149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12</vt:i4>
      </vt:variant>
    </vt:vector>
  </HeadingPairs>
  <TitlesOfParts>
    <vt:vector size="22" baseType="lpstr">
      <vt:lpstr>Arial</vt:lpstr>
      <vt:lpstr>Arial Narrow</vt:lpstr>
      <vt:lpstr>3_Специальное оформление</vt:lpstr>
      <vt:lpstr>6_Специальное оформление</vt:lpstr>
      <vt:lpstr>4_Специальное оформление</vt:lpstr>
      <vt:lpstr>5_Специальное оформление</vt:lpstr>
      <vt:lpstr>11_Специальное оформление</vt:lpstr>
      <vt:lpstr>7_Специальное оформление</vt:lpstr>
      <vt:lpstr>8_Специальное оформление</vt:lpstr>
      <vt:lpstr>10_Специальное оформление</vt:lpstr>
      <vt:lpstr> </vt:lpstr>
      <vt:lpstr>Презентация PowerPoint</vt:lpstr>
      <vt:lpstr>Информация об объеме  претензионно-исковой работы </vt:lpstr>
      <vt:lpstr>Схема работы Модуля «Недоимка» по подготовке  и отправке досудебных претензий</vt:lpstr>
      <vt:lpstr>ПОРЯДОК РАБОТЫ МОДУЛЯ «НЕДОИМКА» НА ЭТАПЕ ПОДГТОВКЕ ПРЕТЕНЗИЙ</vt:lpstr>
      <vt:lpstr>Схема работы Модуля «Недоимка» по подготовке и отправке исковых заявлений и заявлений на выдачу судебных приказов</vt:lpstr>
      <vt:lpstr>ПОРЯДОК РАБОТЫ МОДУЛЯ «НЕДОИМКА»  НА ЭТАПЕ СУДЕБНОЙ РАБОТЫ</vt:lpstr>
      <vt:lpstr>Автоматизация подготовки процессуальных документов Юридическим управлением </vt:lpstr>
      <vt:lpstr>Автоматизация подготовки процессуальных документов Юридическим управлением </vt:lpstr>
      <vt:lpstr>Автоматизация подготовки процессуальных документов Юридическим управлением </vt:lpstr>
      <vt:lpstr>Автоматизация подготовки процессуальных документов Юридическим управлением </vt:lpstr>
      <vt:lpstr>ВЫВОДЫ ПО ИТОГАМ ВНЕДРЕНИЯ</vt:lpstr>
    </vt:vector>
  </TitlesOfParts>
  <Company>Typo Graphic Design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Pirit</dc:creator>
  <cp:lastModifiedBy>Назаров М.В.</cp:lastModifiedBy>
  <cp:revision>1634</cp:revision>
  <cp:lastPrinted>2022-08-16T11:23:14Z</cp:lastPrinted>
  <dcterms:created xsi:type="dcterms:W3CDTF">2009-07-15T11:37:47Z</dcterms:created>
  <dcterms:modified xsi:type="dcterms:W3CDTF">2022-08-26T10:36:56Z</dcterms:modified>
</cp:coreProperties>
</file>